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347" r:id="rId3"/>
    <p:sldId id="348" r:id="rId4"/>
    <p:sldId id="316" r:id="rId5"/>
    <p:sldId id="315" r:id="rId6"/>
    <p:sldId id="317" r:id="rId7"/>
    <p:sldId id="318" r:id="rId8"/>
    <p:sldId id="364" r:id="rId9"/>
    <p:sldId id="365" r:id="rId10"/>
    <p:sldId id="319" r:id="rId11"/>
    <p:sldId id="320" r:id="rId12"/>
    <p:sldId id="321" r:id="rId13"/>
    <p:sldId id="349" r:id="rId14"/>
    <p:sldId id="350" r:id="rId15"/>
    <p:sldId id="311" r:id="rId16"/>
    <p:sldId id="312" r:id="rId17"/>
    <p:sldId id="313" r:id="rId18"/>
    <p:sldId id="314" r:id="rId19"/>
    <p:sldId id="357" r:id="rId20"/>
    <p:sldId id="362" r:id="rId21"/>
    <p:sldId id="358" r:id="rId22"/>
    <p:sldId id="337" r:id="rId23"/>
    <p:sldId id="360" r:id="rId24"/>
    <p:sldId id="340" r:id="rId25"/>
    <p:sldId id="359" r:id="rId26"/>
    <p:sldId id="339" r:id="rId27"/>
    <p:sldId id="363" r:id="rId28"/>
    <p:sldId id="361" r:id="rId29"/>
    <p:sldId id="338" r:id="rId30"/>
    <p:sldId id="353" r:id="rId31"/>
    <p:sldId id="351" r:id="rId32"/>
    <p:sldId id="352" r:id="rId33"/>
    <p:sldId id="354" r:id="rId34"/>
    <p:sldId id="343" r:id="rId35"/>
    <p:sldId id="329" r:id="rId36"/>
    <p:sldId id="330" r:id="rId37"/>
    <p:sldId id="331" r:id="rId38"/>
    <p:sldId id="332" r:id="rId39"/>
    <p:sldId id="345" r:id="rId40"/>
    <p:sldId id="346" r:id="rId41"/>
    <p:sldId id="342" r:id="rId42"/>
    <p:sldId id="333" r:id="rId43"/>
    <p:sldId id="355" r:id="rId44"/>
    <p:sldId id="322" r:id="rId45"/>
    <p:sldId id="341" r:id="rId46"/>
    <p:sldId id="323" r:id="rId47"/>
    <p:sldId id="324" r:id="rId48"/>
    <p:sldId id="325" r:id="rId49"/>
    <p:sldId id="327" r:id="rId50"/>
    <p:sldId id="328" r:id="rId51"/>
    <p:sldId id="336" r:id="rId52"/>
    <p:sldId id="35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56D7FE"/>
    <a:srgbClr val="0000FF"/>
    <a:srgbClr val="A8A69C"/>
    <a:srgbClr val="EC1C23"/>
    <a:srgbClr val="BC1B32"/>
    <a:srgbClr val="0138BF"/>
    <a:srgbClr val="265791"/>
    <a:srgbClr val="A00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36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210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ewt\Dropbox\DairyRisk_wJNewton\2014%20AJAE%20AA2014\Excel\Figur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ewt\Dropbox\DairyRisk_wJNewton\IOFC%20Margin%20Verified%20USDA%20Data%2072014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ewt\Dropbox\2014%20Decision%20Tool\OLS%20Models\Corn%20OL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ewt\Dropbox\2014%20Decision%20Tool\OLS%20Models\SBM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ewt\Dropbox\2014%20Decision%20Tool\OLS%20Models\All%20Milk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ewt\Dropbox\2014%20Decision%20Tool\VBA%20CME%20Data\Deviates%20Matrix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ewt\Dropbox\2014%20Decision%20Tool\VBA%20CME%20Data\Deviates%20Matrix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newt\Dropbox\2014%20Decision%20Tool\VBA%20CME%20Data\Deviates%20Matrix.xlsx" TargetMode="External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91696725382"/>
          <c:y val="0.100521233128854"/>
          <c:w val="0.760612576989585"/>
          <c:h val="0.73886998303367"/>
        </c:manualLayout>
      </c:layout>
      <c:lineChart>
        <c:grouping val="standard"/>
        <c:varyColors val="0"/>
        <c:ser>
          <c:idx val="1"/>
          <c:order val="0"/>
          <c:tx>
            <c:v>IOFC Margin</c:v>
          </c:tx>
          <c:spPr>
            <a:ln w="762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NASS!$Z$3:$Z$166</c:f>
              <c:numCache>
                <c:formatCode>General</c:formatCode>
                <c:ptCount val="164"/>
                <c:pt idx="0">
                  <c:v>2000.0</c:v>
                </c:pt>
                <c:pt idx="12">
                  <c:v>2001.0</c:v>
                </c:pt>
                <c:pt idx="24">
                  <c:v>2002.0</c:v>
                </c:pt>
                <c:pt idx="36">
                  <c:v>2003.0</c:v>
                </c:pt>
                <c:pt idx="48">
                  <c:v>2004.0</c:v>
                </c:pt>
                <c:pt idx="60">
                  <c:v>2005.0</c:v>
                </c:pt>
                <c:pt idx="72">
                  <c:v>2006.0</c:v>
                </c:pt>
                <c:pt idx="84">
                  <c:v>2007.0</c:v>
                </c:pt>
                <c:pt idx="96">
                  <c:v>2008.0</c:v>
                </c:pt>
                <c:pt idx="108">
                  <c:v>2009.0</c:v>
                </c:pt>
                <c:pt idx="120">
                  <c:v>2010.0</c:v>
                </c:pt>
                <c:pt idx="132">
                  <c:v>2011.0</c:v>
                </c:pt>
                <c:pt idx="144">
                  <c:v>2012.0</c:v>
                </c:pt>
                <c:pt idx="156">
                  <c:v>2013.0</c:v>
                </c:pt>
              </c:numCache>
            </c:numRef>
          </c:cat>
          <c:val>
            <c:numRef>
              <c:f>NASS!$T$3:$T$166</c:f>
              <c:numCache>
                <c:formatCode>_(* #,##0.00_);_(* \(#,##0.00\);_(* "-"??_);_(@_)</c:formatCode>
                <c:ptCount val="164"/>
                <c:pt idx="0">
                  <c:v>7.776956500000001</c:v>
                </c:pt>
                <c:pt idx="1">
                  <c:v>7.362190749999996</c:v>
                </c:pt>
                <c:pt idx="2">
                  <c:v>7.363691</c:v>
                </c:pt>
                <c:pt idx="3">
                  <c:v>7.311817249999994</c:v>
                </c:pt>
                <c:pt idx="4">
                  <c:v>7.069004249999995</c:v>
                </c:pt>
                <c:pt idx="5">
                  <c:v>7.672567749999996</c:v>
                </c:pt>
                <c:pt idx="6">
                  <c:v>8.58215175</c:v>
                </c:pt>
                <c:pt idx="7">
                  <c:v>8.651928499999998</c:v>
                </c:pt>
                <c:pt idx="8">
                  <c:v>8.594878749999996</c:v>
                </c:pt>
                <c:pt idx="9">
                  <c:v>8.143766</c:v>
                </c:pt>
                <c:pt idx="10">
                  <c:v>8.04344275</c:v>
                </c:pt>
                <c:pt idx="11">
                  <c:v>8.3018565</c:v>
                </c:pt>
                <c:pt idx="12">
                  <c:v>8.47878325</c:v>
                </c:pt>
                <c:pt idx="13">
                  <c:v>8.386084</c:v>
                </c:pt>
                <c:pt idx="14">
                  <c:v>9.375398</c:v>
                </c:pt>
                <c:pt idx="15">
                  <c:v>9.83761675</c:v>
                </c:pt>
                <c:pt idx="16">
                  <c:v>10.68566175</c:v>
                </c:pt>
                <c:pt idx="17">
                  <c:v>11.52147075</c:v>
                </c:pt>
                <c:pt idx="18">
                  <c:v>11.39014125</c:v>
                </c:pt>
                <c:pt idx="19">
                  <c:v>11.61153575</c:v>
                </c:pt>
                <c:pt idx="20">
                  <c:v>12.23833725</c:v>
                </c:pt>
                <c:pt idx="21">
                  <c:v>11.03042725</c:v>
                </c:pt>
                <c:pt idx="22">
                  <c:v>9.742284999999998</c:v>
                </c:pt>
                <c:pt idx="23">
                  <c:v>8.74519625</c:v>
                </c:pt>
                <c:pt idx="24">
                  <c:v>8.741510499999998</c:v>
                </c:pt>
                <c:pt idx="25">
                  <c:v>8.54102425</c:v>
                </c:pt>
                <c:pt idx="26">
                  <c:v>8.0856065</c:v>
                </c:pt>
                <c:pt idx="27">
                  <c:v>7.811249249999999</c:v>
                </c:pt>
                <c:pt idx="28">
                  <c:v>7.442401249999997</c:v>
                </c:pt>
                <c:pt idx="29">
                  <c:v>6.837295249999997</c:v>
                </c:pt>
                <c:pt idx="30">
                  <c:v>6.13974175</c:v>
                </c:pt>
                <c:pt idx="31">
                  <c:v>5.994098500000001</c:v>
                </c:pt>
                <c:pt idx="32">
                  <c:v>6.1897265</c:v>
                </c:pt>
                <c:pt idx="33">
                  <c:v>6.969935249999994</c:v>
                </c:pt>
                <c:pt idx="34">
                  <c:v>6.78126675</c:v>
                </c:pt>
                <c:pt idx="35">
                  <c:v>6.838791000000001</c:v>
                </c:pt>
                <c:pt idx="36">
                  <c:v>6.632829249999996</c:v>
                </c:pt>
                <c:pt idx="37">
                  <c:v>6.269745250000001</c:v>
                </c:pt>
                <c:pt idx="38">
                  <c:v>5.89320925</c:v>
                </c:pt>
                <c:pt idx="39">
                  <c:v>5.83330975</c:v>
                </c:pt>
                <c:pt idx="40">
                  <c:v>5.712851999999997</c:v>
                </c:pt>
                <c:pt idx="41">
                  <c:v>5.824583749999994</c:v>
                </c:pt>
                <c:pt idx="42">
                  <c:v>7.025415749999994</c:v>
                </c:pt>
                <c:pt idx="43">
                  <c:v>8.252632</c:v>
                </c:pt>
                <c:pt idx="44">
                  <c:v>9.218570749999996</c:v>
                </c:pt>
                <c:pt idx="45">
                  <c:v>9.85406775</c:v>
                </c:pt>
                <c:pt idx="46">
                  <c:v>9.15554</c:v>
                </c:pt>
                <c:pt idx="47">
                  <c:v>8.30509175</c:v>
                </c:pt>
                <c:pt idx="48">
                  <c:v>7.637385499999996</c:v>
                </c:pt>
                <c:pt idx="49">
                  <c:v>7.747528249999996</c:v>
                </c:pt>
                <c:pt idx="50">
                  <c:v>9.059591000000002</c:v>
                </c:pt>
                <c:pt idx="51">
                  <c:v>11.5376675</c:v>
                </c:pt>
                <c:pt idx="52">
                  <c:v>12.6176925</c:v>
                </c:pt>
                <c:pt idx="53">
                  <c:v>11.7087845</c:v>
                </c:pt>
                <c:pt idx="54">
                  <c:v>9.871645000000002</c:v>
                </c:pt>
                <c:pt idx="55">
                  <c:v>9.646018999999997</c:v>
                </c:pt>
                <c:pt idx="56">
                  <c:v>10.44145475</c:v>
                </c:pt>
                <c:pt idx="57">
                  <c:v>10.71168725</c:v>
                </c:pt>
                <c:pt idx="58">
                  <c:v>11.481795</c:v>
                </c:pt>
                <c:pt idx="59">
                  <c:v>11.759318</c:v>
                </c:pt>
                <c:pt idx="60">
                  <c:v>11.150385</c:v>
                </c:pt>
                <c:pt idx="61">
                  <c:v>10.91461425</c:v>
                </c:pt>
                <c:pt idx="62">
                  <c:v>10.731052</c:v>
                </c:pt>
                <c:pt idx="63">
                  <c:v>10.2230595</c:v>
                </c:pt>
                <c:pt idx="64">
                  <c:v>9.61563</c:v>
                </c:pt>
                <c:pt idx="65">
                  <c:v>9.176108000000001</c:v>
                </c:pt>
                <c:pt idx="66">
                  <c:v>9.4573295</c:v>
                </c:pt>
                <c:pt idx="67">
                  <c:v>9.75624275</c:v>
                </c:pt>
                <c:pt idx="68">
                  <c:v>10.50839075</c:v>
                </c:pt>
                <c:pt idx="69">
                  <c:v>10.87465275</c:v>
                </c:pt>
                <c:pt idx="70">
                  <c:v>10.614424</c:v>
                </c:pt>
                <c:pt idx="71">
                  <c:v>10.01066775</c:v>
                </c:pt>
                <c:pt idx="72">
                  <c:v>9.694925999999998</c:v>
                </c:pt>
                <c:pt idx="73">
                  <c:v>8.67497525</c:v>
                </c:pt>
                <c:pt idx="74">
                  <c:v>7.733451249999997</c:v>
                </c:pt>
                <c:pt idx="75">
                  <c:v>7.045787999999997</c:v>
                </c:pt>
                <c:pt idx="76">
                  <c:v>6.763514499999996</c:v>
                </c:pt>
                <c:pt idx="77">
                  <c:v>6.72977925</c:v>
                </c:pt>
                <c:pt idx="78">
                  <c:v>6.810151999999997</c:v>
                </c:pt>
                <c:pt idx="79">
                  <c:v>7.076575249999996</c:v>
                </c:pt>
                <c:pt idx="80">
                  <c:v>7.763951499999997</c:v>
                </c:pt>
                <c:pt idx="81">
                  <c:v>7.935107500000001</c:v>
                </c:pt>
                <c:pt idx="82">
                  <c:v>7.926707</c:v>
                </c:pt>
                <c:pt idx="83">
                  <c:v>8.007297999999998</c:v>
                </c:pt>
                <c:pt idx="84">
                  <c:v>8.251880750000001</c:v>
                </c:pt>
                <c:pt idx="85">
                  <c:v>8.0719145</c:v>
                </c:pt>
                <c:pt idx="86">
                  <c:v>8.767598250000002</c:v>
                </c:pt>
                <c:pt idx="87">
                  <c:v>9.817701750000001</c:v>
                </c:pt>
                <c:pt idx="88">
                  <c:v>10.82294025</c:v>
                </c:pt>
                <c:pt idx="89">
                  <c:v>12.869277</c:v>
                </c:pt>
                <c:pt idx="90">
                  <c:v>14.6293365</c:v>
                </c:pt>
                <c:pt idx="91">
                  <c:v>14.6261915</c:v>
                </c:pt>
                <c:pt idx="92">
                  <c:v>14.4510745</c:v>
                </c:pt>
                <c:pt idx="93">
                  <c:v>14.07850875</c:v>
                </c:pt>
                <c:pt idx="94">
                  <c:v>14.30724675</c:v>
                </c:pt>
                <c:pt idx="95">
                  <c:v>13.28940225</c:v>
                </c:pt>
                <c:pt idx="96">
                  <c:v>11.95661275</c:v>
                </c:pt>
                <c:pt idx="97">
                  <c:v>9.80743475000001</c:v>
                </c:pt>
                <c:pt idx="98">
                  <c:v>8.661737250000006</c:v>
                </c:pt>
                <c:pt idx="99">
                  <c:v>7.899157749999998</c:v>
                </c:pt>
                <c:pt idx="100">
                  <c:v>7.918474749999995</c:v>
                </c:pt>
                <c:pt idx="101">
                  <c:v>8.192864</c:v>
                </c:pt>
                <c:pt idx="102">
                  <c:v>8.32355375</c:v>
                </c:pt>
                <c:pt idx="103">
                  <c:v>7.679286249999994</c:v>
                </c:pt>
                <c:pt idx="104">
                  <c:v>7.811035749999996</c:v>
                </c:pt>
                <c:pt idx="105">
                  <c:v>8.739613</c:v>
                </c:pt>
                <c:pt idx="106">
                  <c:v>8.331639250000007</c:v>
                </c:pt>
                <c:pt idx="107">
                  <c:v>7.106419249999996</c:v>
                </c:pt>
                <c:pt idx="108">
                  <c:v>4.325981249999993</c:v>
                </c:pt>
                <c:pt idx="109">
                  <c:v>3.303127</c:v>
                </c:pt>
                <c:pt idx="110">
                  <c:v>3.634275</c:v>
                </c:pt>
                <c:pt idx="111">
                  <c:v>3.564235500000001</c:v>
                </c:pt>
                <c:pt idx="112">
                  <c:v>2.654627750000002</c:v>
                </c:pt>
                <c:pt idx="113">
                  <c:v>2.147261500000001</c:v>
                </c:pt>
                <c:pt idx="114">
                  <c:v>3.05108375</c:v>
                </c:pt>
                <c:pt idx="115">
                  <c:v>3.928104750000001</c:v>
                </c:pt>
                <c:pt idx="116">
                  <c:v>5.115788749999996</c:v>
                </c:pt>
                <c:pt idx="117">
                  <c:v>6.4400705</c:v>
                </c:pt>
                <c:pt idx="118">
                  <c:v>7.465193750000001</c:v>
                </c:pt>
                <c:pt idx="119">
                  <c:v>8.68729925</c:v>
                </c:pt>
                <c:pt idx="120">
                  <c:v>8.315898250000007</c:v>
                </c:pt>
                <c:pt idx="121">
                  <c:v>8.396766750000002</c:v>
                </c:pt>
                <c:pt idx="122">
                  <c:v>7.430426500000001</c:v>
                </c:pt>
                <c:pt idx="123">
                  <c:v>7.253295249999997</c:v>
                </c:pt>
                <c:pt idx="124">
                  <c:v>7.5932585</c:v>
                </c:pt>
                <c:pt idx="125">
                  <c:v>7.963969000000001</c:v>
                </c:pt>
                <c:pt idx="126">
                  <c:v>8.260198749999997</c:v>
                </c:pt>
                <c:pt idx="127">
                  <c:v>8.756644</c:v>
                </c:pt>
                <c:pt idx="128">
                  <c:v>9.3853485</c:v>
                </c:pt>
                <c:pt idx="129">
                  <c:v>9.882755250000005</c:v>
                </c:pt>
                <c:pt idx="130">
                  <c:v>8.903777000000001</c:v>
                </c:pt>
                <c:pt idx="131">
                  <c:v>7.284681749999996</c:v>
                </c:pt>
                <c:pt idx="132">
                  <c:v>7.033899</c:v>
                </c:pt>
                <c:pt idx="133">
                  <c:v>8.673871499999998</c:v>
                </c:pt>
                <c:pt idx="134">
                  <c:v>10.0653055</c:v>
                </c:pt>
                <c:pt idx="135">
                  <c:v>8.195612250000007</c:v>
                </c:pt>
                <c:pt idx="136">
                  <c:v>7.777255000000002</c:v>
                </c:pt>
                <c:pt idx="137">
                  <c:v>9.33574175</c:v>
                </c:pt>
                <c:pt idx="138">
                  <c:v>9.983682000000005</c:v>
                </c:pt>
                <c:pt idx="139">
                  <c:v>9.449229749999998</c:v>
                </c:pt>
                <c:pt idx="140">
                  <c:v>9.109112000000001</c:v>
                </c:pt>
                <c:pt idx="141">
                  <c:v>8.7775545</c:v>
                </c:pt>
                <c:pt idx="142">
                  <c:v>9.288028499999994</c:v>
                </c:pt>
                <c:pt idx="143">
                  <c:v>8.716964500000001</c:v>
                </c:pt>
                <c:pt idx="144">
                  <c:v>7.574426499999999</c:v>
                </c:pt>
                <c:pt idx="145">
                  <c:v>5.821996499999996</c:v>
                </c:pt>
                <c:pt idx="146">
                  <c:v>4.9442875</c:v>
                </c:pt>
                <c:pt idx="147">
                  <c:v>4.264516499999996</c:v>
                </c:pt>
                <c:pt idx="148">
                  <c:v>3.412176500000001</c:v>
                </c:pt>
                <c:pt idx="149">
                  <c:v>3.506527499999999</c:v>
                </c:pt>
                <c:pt idx="150">
                  <c:v>2.736330999999998</c:v>
                </c:pt>
                <c:pt idx="151">
                  <c:v>2.982964500000001</c:v>
                </c:pt>
                <c:pt idx="152">
                  <c:v>5.509038500000001</c:v>
                </c:pt>
                <c:pt idx="153">
                  <c:v>7.742563000000001</c:v>
                </c:pt>
                <c:pt idx="154">
                  <c:v>8.100990000000001</c:v>
                </c:pt>
                <c:pt idx="155">
                  <c:v>7.180374</c:v>
                </c:pt>
                <c:pt idx="156">
                  <c:v>6.289695500000001</c:v>
                </c:pt>
                <c:pt idx="157">
                  <c:v>5.722036999999997</c:v>
                </c:pt>
                <c:pt idx="158">
                  <c:v>5.224978249999997</c:v>
                </c:pt>
                <c:pt idx="159">
                  <c:v>5.974869500000001</c:v>
                </c:pt>
                <c:pt idx="160">
                  <c:v>5.771842</c:v>
                </c:pt>
                <c:pt idx="161">
                  <c:v>5.384078499999998</c:v>
                </c:pt>
                <c:pt idx="162">
                  <c:v>4.8496515</c:v>
                </c:pt>
                <c:pt idx="163">
                  <c:v>6.680860249999997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1473112"/>
        <c:axId val="-2141479048"/>
      </c:lineChart>
      <c:catAx>
        <c:axId val="-214147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-2141479048"/>
        <c:crosses val="autoZero"/>
        <c:auto val="1"/>
        <c:lblAlgn val="ctr"/>
        <c:lblOffset val="100"/>
        <c:noMultiLvlLbl val="0"/>
      </c:catAx>
      <c:valAx>
        <c:axId val="-2141479048"/>
        <c:scaling>
          <c:orientation val="minMax"/>
          <c:max val="2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$/hundredweight</a:t>
                </a:r>
                <a:endParaRPr lang="en-US" dirty="0"/>
              </a:p>
            </c:rich>
          </c:tx>
          <c:layout/>
          <c:overlay val="0"/>
        </c:title>
        <c:numFmt formatCode="_(* #,##0_);_(* \(#,##0\);_(* &quot;-&quot;_);_(@_)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-2141473112"/>
        <c:crosses val="autoZero"/>
        <c:crossBetween val="between"/>
        <c:majorUnit val="5.0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>
          <a:solidFill>
            <a:schemeClr val="bg1">
              <a:lumMod val="6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Programs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Sheet1!$A$2:$A$49</c:f>
              <c:numCache>
                <c:formatCode>[$-409]mmm\-yy;@</c:formatCode>
                <c:ptCount val="48"/>
                <c:pt idx="0">
                  <c:v>42005.0</c:v>
                </c:pt>
                <c:pt idx="1">
                  <c:v>42036.0</c:v>
                </c:pt>
                <c:pt idx="2">
                  <c:v>42064.0</c:v>
                </c:pt>
                <c:pt idx="3">
                  <c:v>42095.0</c:v>
                </c:pt>
                <c:pt idx="4">
                  <c:v>42125.0</c:v>
                </c:pt>
                <c:pt idx="5">
                  <c:v>42156.0</c:v>
                </c:pt>
                <c:pt idx="6">
                  <c:v>42186.0</c:v>
                </c:pt>
                <c:pt idx="7">
                  <c:v>42217.0</c:v>
                </c:pt>
                <c:pt idx="8">
                  <c:v>42248.0</c:v>
                </c:pt>
                <c:pt idx="9">
                  <c:v>42278.0</c:v>
                </c:pt>
                <c:pt idx="10">
                  <c:v>42309.0</c:v>
                </c:pt>
                <c:pt idx="11">
                  <c:v>42339.0</c:v>
                </c:pt>
                <c:pt idx="12">
                  <c:v>42370.0</c:v>
                </c:pt>
                <c:pt idx="13">
                  <c:v>42401.0</c:v>
                </c:pt>
                <c:pt idx="14">
                  <c:v>42430.0</c:v>
                </c:pt>
                <c:pt idx="15">
                  <c:v>42461.0</c:v>
                </c:pt>
                <c:pt idx="16">
                  <c:v>42491.0</c:v>
                </c:pt>
                <c:pt idx="17">
                  <c:v>42522.0</c:v>
                </c:pt>
                <c:pt idx="18">
                  <c:v>42552.0</c:v>
                </c:pt>
                <c:pt idx="19">
                  <c:v>42583.0</c:v>
                </c:pt>
                <c:pt idx="20">
                  <c:v>42614.0</c:v>
                </c:pt>
                <c:pt idx="21">
                  <c:v>42644.0</c:v>
                </c:pt>
                <c:pt idx="22">
                  <c:v>42675.0</c:v>
                </c:pt>
                <c:pt idx="23">
                  <c:v>42705.0</c:v>
                </c:pt>
                <c:pt idx="24">
                  <c:v>42736.0</c:v>
                </c:pt>
                <c:pt idx="25">
                  <c:v>42767.0</c:v>
                </c:pt>
                <c:pt idx="26">
                  <c:v>42795.0</c:v>
                </c:pt>
                <c:pt idx="27">
                  <c:v>42826.0</c:v>
                </c:pt>
                <c:pt idx="28">
                  <c:v>42856.0</c:v>
                </c:pt>
                <c:pt idx="29">
                  <c:v>42887.0</c:v>
                </c:pt>
                <c:pt idx="30">
                  <c:v>42917.0</c:v>
                </c:pt>
                <c:pt idx="31">
                  <c:v>42948.0</c:v>
                </c:pt>
                <c:pt idx="32">
                  <c:v>42979.0</c:v>
                </c:pt>
                <c:pt idx="33">
                  <c:v>43009.0</c:v>
                </c:pt>
                <c:pt idx="34">
                  <c:v>43040.0</c:v>
                </c:pt>
                <c:pt idx="35">
                  <c:v>43070.0</c:v>
                </c:pt>
                <c:pt idx="36">
                  <c:v>43101.0</c:v>
                </c:pt>
                <c:pt idx="37">
                  <c:v>43132.0</c:v>
                </c:pt>
                <c:pt idx="38">
                  <c:v>43160.0</c:v>
                </c:pt>
                <c:pt idx="39">
                  <c:v>43191.0</c:v>
                </c:pt>
                <c:pt idx="40">
                  <c:v>43221.0</c:v>
                </c:pt>
                <c:pt idx="41">
                  <c:v>43252.0</c:v>
                </c:pt>
                <c:pt idx="42">
                  <c:v>43282.0</c:v>
                </c:pt>
                <c:pt idx="43">
                  <c:v>43313.0</c:v>
                </c:pt>
                <c:pt idx="44">
                  <c:v>43344.0</c:v>
                </c:pt>
                <c:pt idx="45">
                  <c:v>43374.0</c:v>
                </c:pt>
                <c:pt idx="46">
                  <c:v>43405.0</c:v>
                </c:pt>
                <c:pt idx="47">
                  <c:v>43435.0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8.414201736450192</c:v>
                </c:pt>
                <c:pt idx="1">
                  <c:v>8.001394271850586</c:v>
                </c:pt>
                <c:pt idx="2">
                  <c:v>7.551322937011719</c:v>
                </c:pt>
                <c:pt idx="3">
                  <c:v>7.044458389282226</c:v>
                </c:pt>
                <c:pt idx="4">
                  <c:v>6.576693534851076</c:v>
                </c:pt>
                <c:pt idx="5">
                  <c:v>6.054722785949707</c:v>
                </c:pt>
                <c:pt idx="6">
                  <c:v>5.550544738769529</c:v>
                </c:pt>
                <c:pt idx="7">
                  <c:v>5.25067710876465</c:v>
                </c:pt>
                <c:pt idx="8">
                  <c:v>5.182484626770017</c:v>
                </c:pt>
                <c:pt idx="9">
                  <c:v>5.08642578125</c:v>
                </c:pt>
                <c:pt idx="10">
                  <c:v>4.92906093597412</c:v>
                </c:pt>
                <c:pt idx="11">
                  <c:v>4.87555980682373</c:v>
                </c:pt>
                <c:pt idx="12">
                  <c:v>4.756075859069824</c:v>
                </c:pt>
                <c:pt idx="13">
                  <c:v>4.6323881149292</c:v>
                </c:pt>
                <c:pt idx="14">
                  <c:v>4.550656318664551</c:v>
                </c:pt>
                <c:pt idx="15">
                  <c:v>4.475295066833496</c:v>
                </c:pt>
                <c:pt idx="16">
                  <c:v>4.49353504180908</c:v>
                </c:pt>
                <c:pt idx="17">
                  <c:v>4.598570823669432</c:v>
                </c:pt>
                <c:pt idx="18">
                  <c:v>4.846912384033203</c:v>
                </c:pt>
                <c:pt idx="19">
                  <c:v>5.417498588562012</c:v>
                </c:pt>
                <c:pt idx="20">
                  <c:v>6.301589965820312</c:v>
                </c:pt>
                <c:pt idx="21">
                  <c:v>7.20936107635498</c:v>
                </c:pt>
                <c:pt idx="22">
                  <c:v>7.9722261428833</c:v>
                </c:pt>
                <c:pt idx="23">
                  <c:v>8.646242141723631</c:v>
                </c:pt>
                <c:pt idx="24">
                  <c:v>9.032281875610351</c:v>
                </c:pt>
                <c:pt idx="25">
                  <c:v>9.236625671386718</c:v>
                </c:pt>
                <c:pt idx="26">
                  <c:v>9.344255447387695</c:v>
                </c:pt>
                <c:pt idx="27">
                  <c:v>9.3638858795166</c:v>
                </c:pt>
                <c:pt idx="28">
                  <c:v>9.42603588104248</c:v>
                </c:pt>
                <c:pt idx="29">
                  <c:v>9.463934898376468</c:v>
                </c:pt>
                <c:pt idx="30">
                  <c:v>9.528680801391601</c:v>
                </c:pt>
                <c:pt idx="31">
                  <c:v>9.781273841857907</c:v>
                </c:pt>
                <c:pt idx="32">
                  <c:v>10.22110366821289</c:v>
                </c:pt>
                <c:pt idx="33">
                  <c:v>10.54331874847412</c:v>
                </c:pt>
                <c:pt idx="34">
                  <c:v>10.62892818450928</c:v>
                </c:pt>
                <c:pt idx="35">
                  <c:v>10.57192802429199</c:v>
                </c:pt>
                <c:pt idx="36">
                  <c:v>10.32851791381836</c:v>
                </c:pt>
                <c:pt idx="37">
                  <c:v>9.981885910034178</c:v>
                </c:pt>
                <c:pt idx="38">
                  <c:v>9.530696868896484</c:v>
                </c:pt>
                <c:pt idx="39">
                  <c:v>8.958772659301757</c:v>
                </c:pt>
                <c:pt idx="40">
                  <c:v>8.41252613067627</c:v>
                </c:pt>
                <c:pt idx="41">
                  <c:v>7.821751594543457</c:v>
                </c:pt>
                <c:pt idx="42">
                  <c:v>7.284467697143554</c:v>
                </c:pt>
                <c:pt idx="43">
                  <c:v>6.99202823638916</c:v>
                </c:pt>
                <c:pt idx="44">
                  <c:v>6.96068000793457</c:v>
                </c:pt>
                <c:pt idx="45">
                  <c:v>6.916617393493654</c:v>
                </c:pt>
                <c:pt idx="46">
                  <c:v>6.78990077972412</c:v>
                </c:pt>
                <c:pt idx="47">
                  <c:v>6.689580917358396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MPP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Sheet1!$A$2:$A$49</c:f>
              <c:numCache>
                <c:formatCode>[$-409]mmm\-yy;@</c:formatCode>
                <c:ptCount val="48"/>
                <c:pt idx="0">
                  <c:v>42005.0</c:v>
                </c:pt>
                <c:pt idx="1">
                  <c:v>42036.0</c:v>
                </c:pt>
                <c:pt idx="2">
                  <c:v>42064.0</c:v>
                </c:pt>
                <c:pt idx="3">
                  <c:v>42095.0</c:v>
                </c:pt>
                <c:pt idx="4">
                  <c:v>42125.0</c:v>
                </c:pt>
                <c:pt idx="5">
                  <c:v>42156.0</c:v>
                </c:pt>
                <c:pt idx="6">
                  <c:v>42186.0</c:v>
                </c:pt>
                <c:pt idx="7">
                  <c:v>42217.0</c:v>
                </c:pt>
                <c:pt idx="8">
                  <c:v>42248.0</c:v>
                </c:pt>
                <c:pt idx="9">
                  <c:v>42278.0</c:v>
                </c:pt>
                <c:pt idx="10">
                  <c:v>42309.0</c:v>
                </c:pt>
                <c:pt idx="11">
                  <c:v>42339.0</c:v>
                </c:pt>
                <c:pt idx="12">
                  <c:v>42370.0</c:v>
                </c:pt>
                <c:pt idx="13">
                  <c:v>42401.0</c:v>
                </c:pt>
                <c:pt idx="14">
                  <c:v>42430.0</c:v>
                </c:pt>
                <c:pt idx="15">
                  <c:v>42461.0</c:v>
                </c:pt>
                <c:pt idx="16">
                  <c:v>42491.0</c:v>
                </c:pt>
                <c:pt idx="17">
                  <c:v>42522.0</c:v>
                </c:pt>
                <c:pt idx="18">
                  <c:v>42552.0</c:v>
                </c:pt>
                <c:pt idx="19">
                  <c:v>42583.0</c:v>
                </c:pt>
                <c:pt idx="20">
                  <c:v>42614.0</c:v>
                </c:pt>
                <c:pt idx="21">
                  <c:v>42644.0</c:v>
                </c:pt>
                <c:pt idx="22">
                  <c:v>42675.0</c:v>
                </c:pt>
                <c:pt idx="23">
                  <c:v>42705.0</c:v>
                </c:pt>
                <c:pt idx="24">
                  <c:v>42736.0</c:v>
                </c:pt>
                <c:pt idx="25">
                  <c:v>42767.0</c:v>
                </c:pt>
                <c:pt idx="26">
                  <c:v>42795.0</c:v>
                </c:pt>
                <c:pt idx="27">
                  <c:v>42826.0</c:v>
                </c:pt>
                <c:pt idx="28">
                  <c:v>42856.0</c:v>
                </c:pt>
                <c:pt idx="29">
                  <c:v>42887.0</c:v>
                </c:pt>
                <c:pt idx="30">
                  <c:v>42917.0</c:v>
                </c:pt>
                <c:pt idx="31">
                  <c:v>42948.0</c:v>
                </c:pt>
                <c:pt idx="32">
                  <c:v>42979.0</c:v>
                </c:pt>
                <c:pt idx="33">
                  <c:v>43009.0</c:v>
                </c:pt>
                <c:pt idx="34">
                  <c:v>43040.0</c:v>
                </c:pt>
                <c:pt idx="35">
                  <c:v>43070.0</c:v>
                </c:pt>
                <c:pt idx="36">
                  <c:v>43101.0</c:v>
                </c:pt>
                <c:pt idx="37">
                  <c:v>43132.0</c:v>
                </c:pt>
                <c:pt idx="38">
                  <c:v>43160.0</c:v>
                </c:pt>
                <c:pt idx="39">
                  <c:v>43191.0</c:v>
                </c:pt>
                <c:pt idx="40">
                  <c:v>43221.0</c:v>
                </c:pt>
                <c:pt idx="41">
                  <c:v>43252.0</c:v>
                </c:pt>
                <c:pt idx="42">
                  <c:v>43282.0</c:v>
                </c:pt>
                <c:pt idx="43">
                  <c:v>43313.0</c:v>
                </c:pt>
                <c:pt idx="44">
                  <c:v>43344.0</c:v>
                </c:pt>
                <c:pt idx="45">
                  <c:v>43374.0</c:v>
                </c:pt>
                <c:pt idx="46">
                  <c:v>43405.0</c:v>
                </c:pt>
                <c:pt idx="47">
                  <c:v>43435.0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8.414201736450192</c:v>
                </c:pt>
                <c:pt idx="1">
                  <c:v>8.001394271850586</c:v>
                </c:pt>
                <c:pt idx="2">
                  <c:v>7.551322937011719</c:v>
                </c:pt>
                <c:pt idx="3">
                  <c:v>7.044458389282226</c:v>
                </c:pt>
                <c:pt idx="4">
                  <c:v>6.576693534851076</c:v>
                </c:pt>
                <c:pt idx="5">
                  <c:v>6.054722785949707</c:v>
                </c:pt>
                <c:pt idx="6">
                  <c:v>5.550544738769529</c:v>
                </c:pt>
                <c:pt idx="7">
                  <c:v>5.25067710876465</c:v>
                </c:pt>
                <c:pt idx="8">
                  <c:v>5.182484626770017</c:v>
                </c:pt>
                <c:pt idx="9">
                  <c:v>5.08642578125</c:v>
                </c:pt>
                <c:pt idx="10">
                  <c:v>4.92906093597412</c:v>
                </c:pt>
                <c:pt idx="11">
                  <c:v>4.875590324401855</c:v>
                </c:pt>
                <c:pt idx="12">
                  <c:v>4.756459236145017</c:v>
                </c:pt>
                <c:pt idx="13">
                  <c:v>4.63337516784668</c:v>
                </c:pt>
                <c:pt idx="14">
                  <c:v>4.549614906311035</c:v>
                </c:pt>
                <c:pt idx="15">
                  <c:v>4.464374542236326</c:v>
                </c:pt>
                <c:pt idx="16">
                  <c:v>4.454534530639646</c:v>
                </c:pt>
                <c:pt idx="17">
                  <c:v>4.474355697631835</c:v>
                </c:pt>
                <c:pt idx="18">
                  <c:v>4.600601196289062</c:v>
                </c:pt>
                <c:pt idx="19">
                  <c:v>5.001861572265624</c:v>
                </c:pt>
                <c:pt idx="20">
                  <c:v>5.675327301025391</c:v>
                </c:pt>
                <c:pt idx="21">
                  <c:v>6.299806594848632</c:v>
                </c:pt>
                <c:pt idx="22">
                  <c:v>6.725199699401855</c:v>
                </c:pt>
                <c:pt idx="23">
                  <c:v>7.048540115356445</c:v>
                </c:pt>
                <c:pt idx="24">
                  <c:v>7.115095138549805</c:v>
                </c:pt>
                <c:pt idx="25">
                  <c:v>7.031166076660156</c:v>
                </c:pt>
                <c:pt idx="26">
                  <c:v>6.889301300048828</c:v>
                </c:pt>
                <c:pt idx="27">
                  <c:v>6.762216567993164</c:v>
                </c:pt>
                <c:pt idx="28">
                  <c:v>6.680373191833495</c:v>
                </c:pt>
                <c:pt idx="29">
                  <c:v>6.550171852111816</c:v>
                </c:pt>
                <c:pt idx="30">
                  <c:v>6.46014976501465</c:v>
                </c:pt>
                <c:pt idx="31">
                  <c:v>6.657265663146971</c:v>
                </c:pt>
                <c:pt idx="32">
                  <c:v>7.26545524597168</c:v>
                </c:pt>
                <c:pt idx="33">
                  <c:v>7.853636741638184</c:v>
                </c:pt>
                <c:pt idx="34">
                  <c:v>8.220297813415524</c:v>
                </c:pt>
                <c:pt idx="35">
                  <c:v>8.429101943969723</c:v>
                </c:pt>
                <c:pt idx="36">
                  <c:v>8.34272003173828</c:v>
                </c:pt>
                <c:pt idx="37">
                  <c:v>8.098375320434561</c:v>
                </c:pt>
                <c:pt idx="38">
                  <c:v>7.888376235961914</c:v>
                </c:pt>
                <c:pt idx="39">
                  <c:v>7.653610229492187</c:v>
                </c:pt>
                <c:pt idx="40">
                  <c:v>7.403546333312988</c:v>
                </c:pt>
                <c:pt idx="41">
                  <c:v>7.068625450134277</c:v>
                </c:pt>
                <c:pt idx="42">
                  <c:v>6.747861862182617</c:v>
                </c:pt>
                <c:pt idx="43">
                  <c:v>6.651108741760252</c:v>
                </c:pt>
                <c:pt idx="44">
                  <c:v>6.81905746459961</c:v>
                </c:pt>
                <c:pt idx="45">
                  <c:v>6.992804527282713</c:v>
                </c:pt>
                <c:pt idx="46">
                  <c:v>7.109719276428221</c:v>
                </c:pt>
                <c:pt idx="47">
                  <c:v>7.288793563842773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MPP With Less Participation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Sheet1!$A$2:$A$49</c:f>
              <c:numCache>
                <c:formatCode>[$-409]mmm\-yy;@</c:formatCode>
                <c:ptCount val="48"/>
                <c:pt idx="0">
                  <c:v>42005.0</c:v>
                </c:pt>
                <c:pt idx="1">
                  <c:v>42036.0</c:v>
                </c:pt>
                <c:pt idx="2">
                  <c:v>42064.0</c:v>
                </c:pt>
                <c:pt idx="3">
                  <c:v>42095.0</c:v>
                </c:pt>
                <c:pt idx="4">
                  <c:v>42125.0</c:v>
                </c:pt>
                <c:pt idx="5">
                  <c:v>42156.0</c:v>
                </c:pt>
                <c:pt idx="6">
                  <c:v>42186.0</c:v>
                </c:pt>
                <c:pt idx="7">
                  <c:v>42217.0</c:v>
                </c:pt>
                <c:pt idx="8">
                  <c:v>42248.0</c:v>
                </c:pt>
                <c:pt idx="9">
                  <c:v>42278.0</c:v>
                </c:pt>
                <c:pt idx="10">
                  <c:v>42309.0</c:v>
                </c:pt>
                <c:pt idx="11">
                  <c:v>42339.0</c:v>
                </c:pt>
                <c:pt idx="12">
                  <c:v>42370.0</c:v>
                </c:pt>
                <c:pt idx="13">
                  <c:v>42401.0</c:v>
                </c:pt>
                <c:pt idx="14">
                  <c:v>42430.0</c:v>
                </c:pt>
                <c:pt idx="15">
                  <c:v>42461.0</c:v>
                </c:pt>
                <c:pt idx="16">
                  <c:v>42491.0</c:v>
                </c:pt>
                <c:pt idx="17">
                  <c:v>42522.0</c:v>
                </c:pt>
                <c:pt idx="18">
                  <c:v>42552.0</c:v>
                </c:pt>
                <c:pt idx="19">
                  <c:v>42583.0</c:v>
                </c:pt>
                <c:pt idx="20">
                  <c:v>42614.0</c:v>
                </c:pt>
                <c:pt idx="21">
                  <c:v>42644.0</c:v>
                </c:pt>
                <c:pt idx="22">
                  <c:v>42675.0</c:v>
                </c:pt>
                <c:pt idx="23">
                  <c:v>42705.0</c:v>
                </c:pt>
                <c:pt idx="24">
                  <c:v>42736.0</c:v>
                </c:pt>
                <c:pt idx="25">
                  <c:v>42767.0</c:v>
                </c:pt>
                <c:pt idx="26">
                  <c:v>42795.0</c:v>
                </c:pt>
                <c:pt idx="27">
                  <c:v>42826.0</c:v>
                </c:pt>
                <c:pt idx="28">
                  <c:v>42856.0</c:v>
                </c:pt>
                <c:pt idx="29">
                  <c:v>42887.0</c:v>
                </c:pt>
                <c:pt idx="30">
                  <c:v>42917.0</c:v>
                </c:pt>
                <c:pt idx="31">
                  <c:v>42948.0</c:v>
                </c:pt>
                <c:pt idx="32">
                  <c:v>42979.0</c:v>
                </c:pt>
                <c:pt idx="33">
                  <c:v>43009.0</c:v>
                </c:pt>
                <c:pt idx="34">
                  <c:v>43040.0</c:v>
                </c:pt>
                <c:pt idx="35">
                  <c:v>43070.0</c:v>
                </c:pt>
                <c:pt idx="36">
                  <c:v>43101.0</c:v>
                </c:pt>
                <c:pt idx="37">
                  <c:v>43132.0</c:v>
                </c:pt>
                <c:pt idx="38">
                  <c:v>43160.0</c:v>
                </c:pt>
                <c:pt idx="39">
                  <c:v>43191.0</c:v>
                </c:pt>
                <c:pt idx="40">
                  <c:v>43221.0</c:v>
                </c:pt>
                <c:pt idx="41">
                  <c:v>43252.0</c:v>
                </c:pt>
                <c:pt idx="42">
                  <c:v>43282.0</c:v>
                </c:pt>
                <c:pt idx="43">
                  <c:v>43313.0</c:v>
                </c:pt>
                <c:pt idx="44">
                  <c:v>43344.0</c:v>
                </c:pt>
                <c:pt idx="45">
                  <c:v>43374.0</c:v>
                </c:pt>
                <c:pt idx="46">
                  <c:v>43405.0</c:v>
                </c:pt>
                <c:pt idx="47">
                  <c:v>43435.0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  <c:pt idx="0">
                  <c:v>8.414201736450192</c:v>
                </c:pt>
                <c:pt idx="1">
                  <c:v>8.001394271850586</c:v>
                </c:pt>
                <c:pt idx="2">
                  <c:v>7.551322937011719</c:v>
                </c:pt>
                <c:pt idx="3">
                  <c:v>7.044458389282226</c:v>
                </c:pt>
                <c:pt idx="4">
                  <c:v>6.576693534851076</c:v>
                </c:pt>
                <c:pt idx="5">
                  <c:v>6.054722785949707</c:v>
                </c:pt>
                <c:pt idx="6">
                  <c:v>5.550544738769529</c:v>
                </c:pt>
                <c:pt idx="7">
                  <c:v>5.25067710876465</c:v>
                </c:pt>
                <c:pt idx="8">
                  <c:v>5.182484626770017</c:v>
                </c:pt>
                <c:pt idx="9">
                  <c:v>5.08642578125</c:v>
                </c:pt>
                <c:pt idx="10">
                  <c:v>4.92906093597412</c:v>
                </c:pt>
                <c:pt idx="11">
                  <c:v>4.875590324401855</c:v>
                </c:pt>
                <c:pt idx="12">
                  <c:v>4.756458282470703</c:v>
                </c:pt>
                <c:pt idx="13">
                  <c:v>4.63360118865967</c:v>
                </c:pt>
                <c:pt idx="14">
                  <c:v>4.552488327026365</c:v>
                </c:pt>
                <c:pt idx="15">
                  <c:v>4.475332260131835</c:v>
                </c:pt>
                <c:pt idx="16">
                  <c:v>4.48694610595703</c:v>
                </c:pt>
                <c:pt idx="17">
                  <c:v>4.577446937561035</c:v>
                </c:pt>
                <c:pt idx="18">
                  <c:v>4.80607795715332</c:v>
                </c:pt>
                <c:pt idx="19">
                  <c:v>5.35101318359375</c:v>
                </c:pt>
                <c:pt idx="20">
                  <c:v>6.183857917785645</c:v>
                </c:pt>
                <c:pt idx="21">
                  <c:v>7.007357597351074</c:v>
                </c:pt>
                <c:pt idx="22">
                  <c:v>7.658034324645992</c:v>
                </c:pt>
                <c:pt idx="23">
                  <c:v>8.213069915771481</c:v>
                </c:pt>
                <c:pt idx="24">
                  <c:v>8.49368095397949</c:v>
                </c:pt>
                <c:pt idx="25">
                  <c:v>8.609981536865237</c:v>
                </c:pt>
                <c:pt idx="26">
                  <c:v>8.653518676757812</c:v>
                </c:pt>
                <c:pt idx="27">
                  <c:v>8.62134742736816</c:v>
                </c:pt>
                <c:pt idx="28">
                  <c:v>8.633097648620605</c:v>
                </c:pt>
                <c:pt idx="29">
                  <c:v>8.636860847473141</c:v>
                </c:pt>
                <c:pt idx="30">
                  <c:v>8.710657119750973</c:v>
                </c:pt>
                <c:pt idx="31">
                  <c:v>9.009964942932129</c:v>
                </c:pt>
                <c:pt idx="32">
                  <c:v>9.495628356933593</c:v>
                </c:pt>
                <c:pt idx="33">
                  <c:v>9.844159126281738</c:v>
                </c:pt>
                <c:pt idx="34">
                  <c:v>9.947392463684078</c:v>
                </c:pt>
                <c:pt idx="35">
                  <c:v>9.909360885620117</c:v>
                </c:pt>
                <c:pt idx="36">
                  <c:v>9.668426513671875</c:v>
                </c:pt>
                <c:pt idx="37">
                  <c:v>9.373252868652347</c:v>
                </c:pt>
                <c:pt idx="38">
                  <c:v>8.982629776000976</c:v>
                </c:pt>
                <c:pt idx="39">
                  <c:v>8.47256088256836</c:v>
                </c:pt>
                <c:pt idx="40">
                  <c:v>7.98176860809326</c:v>
                </c:pt>
                <c:pt idx="41">
                  <c:v>7.440316200256348</c:v>
                </c:pt>
                <c:pt idx="42">
                  <c:v>6.940954208374023</c:v>
                </c:pt>
                <c:pt idx="43">
                  <c:v>6.686902046203611</c:v>
                </c:pt>
                <c:pt idx="44">
                  <c:v>6.70329475402832</c:v>
                </c:pt>
                <c:pt idx="45">
                  <c:v>6.711968421936035</c:v>
                </c:pt>
                <c:pt idx="46">
                  <c:v>6.644366264343262</c:v>
                </c:pt>
                <c:pt idx="47">
                  <c:v>6.608712196350098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160328"/>
        <c:axId val="-2134157256"/>
      </c:lineChart>
      <c:dateAx>
        <c:axId val="-213416032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34157256"/>
        <c:crosses val="autoZero"/>
        <c:auto val="1"/>
        <c:lblOffset val="100"/>
        <c:baseTimeUnit val="months"/>
        <c:majorUnit val="6.0"/>
        <c:majorTimeUnit val="months"/>
      </c:dateAx>
      <c:valAx>
        <c:axId val="-2134157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$/100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 err="1" smtClean="0"/>
                  <a:t>lbs</a:t>
                </a:r>
                <a:r>
                  <a:rPr lang="en-US" sz="1400" baseline="0" dirty="0" smtClean="0"/>
                  <a:t> (45 kg)</a:t>
                </a:r>
                <a:endParaRPr lang="en-US" sz="1400" dirty="0"/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341603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MPP Participation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50 Cows</c:v>
                </c:pt>
                <c:pt idx="1">
                  <c:v>190 Cows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28133.0</c:v>
                </c:pt>
                <c:pt idx="1">
                  <c:v>56491.0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MPP Participation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50 Cows</c:v>
                </c:pt>
                <c:pt idx="1">
                  <c:v>190 Cows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10203.0</c:v>
                </c:pt>
                <c:pt idx="1">
                  <c:v>22391.0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352792"/>
        <c:axId val="-2132349784"/>
      </c:barChart>
      <c:catAx>
        <c:axId val="-213235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32349784"/>
        <c:crosses val="autoZero"/>
        <c:auto val="1"/>
        <c:lblAlgn val="ctr"/>
        <c:lblOffset val="100"/>
        <c:tickLblSkip val="1"/>
        <c:noMultiLvlLbl val="1"/>
      </c:catAx>
      <c:valAx>
        <c:axId val="-2132349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Average NFOI,</a:t>
                </a:r>
                <a:r>
                  <a:rPr lang="en-US" sz="1400" baseline="0" dirty="0" smtClean="0"/>
                  <a:t> $/Year</a:t>
                </a:r>
                <a:endParaRPr lang="en-US" sz="14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323527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Milk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Sheet1!$A$2:$A$50</c:f>
              <c:numCache>
                <c:formatCode>[$-409]mmm\-yy;@</c:formatCode>
                <c:ptCount val="49"/>
                <c:pt idx="0">
                  <c:v>42005.0</c:v>
                </c:pt>
                <c:pt idx="1">
                  <c:v>42036.0</c:v>
                </c:pt>
                <c:pt idx="2">
                  <c:v>42064.0</c:v>
                </c:pt>
                <c:pt idx="3">
                  <c:v>42095.0</c:v>
                </c:pt>
                <c:pt idx="4">
                  <c:v>42125.0</c:v>
                </c:pt>
                <c:pt idx="5">
                  <c:v>42156.0</c:v>
                </c:pt>
                <c:pt idx="6">
                  <c:v>42186.0</c:v>
                </c:pt>
                <c:pt idx="7">
                  <c:v>42217.0</c:v>
                </c:pt>
                <c:pt idx="8">
                  <c:v>42248.0</c:v>
                </c:pt>
                <c:pt idx="9">
                  <c:v>42278.0</c:v>
                </c:pt>
                <c:pt idx="10">
                  <c:v>42309.0</c:v>
                </c:pt>
                <c:pt idx="11">
                  <c:v>42339.0</c:v>
                </c:pt>
                <c:pt idx="12">
                  <c:v>42370.0</c:v>
                </c:pt>
                <c:pt idx="13">
                  <c:v>42401.0</c:v>
                </c:pt>
                <c:pt idx="14">
                  <c:v>42430.0</c:v>
                </c:pt>
                <c:pt idx="15">
                  <c:v>42461.0</c:v>
                </c:pt>
                <c:pt idx="16">
                  <c:v>42491.0</c:v>
                </c:pt>
                <c:pt idx="17">
                  <c:v>42522.0</c:v>
                </c:pt>
                <c:pt idx="18">
                  <c:v>42552.0</c:v>
                </c:pt>
                <c:pt idx="19">
                  <c:v>42583.0</c:v>
                </c:pt>
                <c:pt idx="20">
                  <c:v>42614.0</c:v>
                </c:pt>
                <c:pt idx="21">
                  <c:v>42644.0</c:v>
                </c:pt>
                <c:pt idx="22">
                  <c:v>42675.0</c:v>
                </c:pt>
                <c:pt idx="23">
                  <c:v>42705.0</c:v>
                </c:pt>
                <c:pt idx="24">
                  <c:v>42736.0</c:v>
                </c:pt>
                <c:pt idx="25">
                  <c:v>42767.0</c:v>
                </c:pt>
                <c:pt idx="26">
                  <c:v>42795.0</c:v>
                </c:pt>
                <c:pt idx="27">
                  <c:v>42826.0</c:v>
                </c:pt>
                <c:pt idx="28">
                  <c:v>42856.0</c:v>
                </c:pt>
                <c:pt idx="29">
                  <c:v>42887.0</c:v>
                </c:pt>
                <c:pt idx="30">
                  <c:v>42917.0</c:v>
                </c:pt>
                <c:pt idx="31">
                  <c:v>42948.0</c:v>
                </c:pt>
                <c:pt idx="32">
                  <c:v>42979.0</c:v>
                </c:pt>
                <c:pt idx="33">
                  <c:v>43009.0</c:v>
                </c:pt>
                <c:pt idx="34">
                  <c:v>43040.0</c:v>
                </c:pt>
                <c:pt idx="35">
                  <c:v>43070.0</c:v>
                </c:pt>
                <c:pt idx="36">
                  <c:v>43101.0</c:v>
                </c:pt>
                <c:pt idx="37">
                  <c:v>43132.0</c:v>
                </c:pt>
                <c:pt idx="38">
                  <c:v>43160.0</c:v>
                </c:pt>
                <c:pt idx="39">
                  <c:v>43191.0</c:v>
                </c:pt>
                <c:pt idx="40">
                  <c:v>43221.0</c:v>
                </c:pt>
                <c:pt idx="41">
                  <c:v>43252.0</c:v>
                </c:pt>
                <c:pt idx="42">
                  <c:v>43282.0</c:v>
                </c:pt>
                <c:pt idx="43">
                  <c:v>43313.0</c:v>
                </c:pt>
                <c:pt idx="44">
                  <c:v>43344.0</c:v>
                </c:pt>
                <c:pt idx="45">
                  <c:v>43374.0</c:v>
                </c:pt>
                <c:pt idx="46">
                  <c:v>43405.0</c:v>
                </c:pt>
                <c:pt idx="47">
                  <c:v>43435.0</c:v>
                </c:pt>
              </c:numCache>
            </c:numRef>
          </c:cat>
          <c:val>
            <c:numRef>
              <c:f>Sheet1!$B$2:$B$50</c:f>
              <c:numCache>
                <c:formatCode>General</c:formatCode>
                <c:ptCount val="49"/>
                <c:pt idx="0">
                  <c:v>17.77872467041016</c:v>
                </c:pt>
                <c:pt idx="1">
                  <c:v>17.41053009033202</c:v>
                </c:pt>
                <c:pt idx="2">
                  <c:v>17.00601577758789</c:v>
                </c:pt>
                <c:pt idx="3">
                  <c:v>16.59619903564453</c:v>
                </c:pt>
                <c:pt idx="4">
                  <c:v>16.20105361938477</c:v>
                </c:pt>
                <c:pt idx="5">
                  <c:v>15.81781768798828</c:v>
                </c:pt>
                <c:pt idx="6">
                  <c:v>15.4660758972168</c:v>
                </c:pt>
                <c:pt idx="7">
                  <c:v>15.1446409225464</c:v>
                </c:pt>
                <c:pt idx="8">
                  <c:v>14.86367511749268</c:v>
                </c:pt>
                <c:pt idx="9">
                  <c:v>14.61911296844482</c:v>
                </c:pt>
                <c:pt idx="10">
                  <c:v>14.40617370605469</c:v>
                </c:pt>
                <c:pt idx="11">
                  <c:v>14.24274730682373</c:v>
                </c:pt>
                <c:pt idx="12">
                  <c:v>14.1205987930298</c:v>
                </c:pt>
                <c:pt idx="13">
                  <c:v>14.04152393341064</c:v>
                </c:pt>
                <c:pt idx="14">
                  <c:v>14.00534915924072</c:v>
                </c:pt>
                <c:pt idx="15">
                  <c:v>14.0270357131958</c:v>
                </c:pt>
                <c:pt idx="16">
                  <c:v>14.11789512634277</c:v>
                </c:pt>
                <c:pt idx="17">
                  <c:v>14.36166572570801</c:v>
                </c:pt>
                <c:pt idx="18">
                  <c:v>14.76244354248047</c:v>
                </c:pt>
                <c:pt idx="19">
                  <c:v>15.31146240234375</c:v>
                </c:pt>
                <c:pt idx="20">
                  <c:v>15.98278045654297</c:v>
                </c:pt>
                <c:pt idx="21">
                  <c:v>16.74204826354978</c:v>
                </c:pt>
                <c:pt idx="22">
                  <c:v>17.44933891296379</c:v>
                </c:pt>
                <c:pt idx="23">
                  <c:v>18.01342964172362</c:v>
                </c:pt>
                <c:pt idx="24">
                  <c:v>18.39680480957031</c:v>
                </c:pt>
                <c:pt idx="25">
                  <c:v>18.64576148986816</c:v>
                </c:pt>
                <c:pt idx="26">
                  <c:v>18.79894828796379</c:v>
                </c:pt>
                <c:pt idx="27">
                  <c:v>18.91562652587891</c:v>
                </c:pt>
                <c:pt idx="28">
                  <c:v>19.05039596557617</c:v>
                </c:pt>
                <c:pt idx="29">
                  <c:v>19.22702980041504</c:v>
                </c:pt>
                <c:pt idx="30">
                  <c:v>19.44421195983887</c:v>
                </c:pt>
                <c:pt idx="31">
                  <c:v>19.67523765563964</c:v>
                </c:pt>
                <c:pt idx="32">
                  <c:v>19.90229415893555</c:v>
                </c:pt>
                <c:pt idx="33">
                  <c:v>20.07600593566895</c:v>
                </c:pt>
                <c:pt idx="34">
                  <c:v>20.10604095458984</c:v>
                </c:pt>
                <c:pt idx="35">
                  <c:v>19.93911552429199</c:v>
                </c:pt>
                <c:pt idx="36">
                  <c:v>19.69304084777832</c:v>
                </c:pt>
                <c:pt idx="37">
                  <c:v>19.39102172851562</c:v>
                </c:pt>
                <c:pt idx="38">
                  <c:v>18.98538970947266</c:v>
                </c:pt>
                <c:pt idx="39">
                  <c:v>18.51051330566406</c:v>
                </c:pt>
                <c:pt idx="40">
                  <c:v>18.03688621520996</c:v>
                </c:pt>
                <c:pt idx="41">
                  <c:v>17.58484649658203</c:v>
                </c:pt>
                <c:pt idx="42">
                  <c:v>17.19999885559082</c:v>
                </c:pt>
                <c:pt idx="43">
                  <c:v>16.88599205017088</c:v>
                </c:pt>
                <c:pt idx="44">
                  <c:v>16.64187049865722</c:v>
                </c:pt>
                <c:pt idx="45">
                  <c:v>16.44930458068848</c:v>
                </c:pt>
                <c:pt idx="46">
                  <c:v>16.26701354980469</c:v>
                </c:pt>
                <c:pt idx="47">
                  <c:v>16.0567684173584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Feed Cost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Sheet1!$A$2:$A$50</c:f>
              <c:numCache>
                <c:formatCode>[$-409]mmm\-yy;@</c:formatCode>
                <c:ptCount val="49"/>
                <c:pt idx="0">
                  <c:v>42005.0</c:v>
                </c:pt>
                <c:pt idx="1">
                  <c:v>42036.0</c:v>
                </c:pt>
                <c:pt idx="2">
                  <c:v>42064.0</c:v>
                </c:pt>
                <c:pt idx="3">
                  <c:v>42095.0</c:v>
                </c:pt>
                <c:pt idx="4">
                  <c:v>42125.0</c:v>
                </c:pt>
                <c:pt idx="5">
                  <c:v>42156.0</c:v>
                </c:pt>
                <c:pt idx="6">
                  <c:v>42186.0</c:v>
                </c:pt>
                <c:pt idx="7">
                  <c:v>42217.0</c:v>
                </c:pt>
                <c:pt idx="8">
                  <c:v>42248.0</c:v>
                </c:pt>
                <c:pt idx="9">
                  <c:v>42278.0</c:v>
                </c:pt>
                <c:pt idx="10">
                  <c:v>42309.0</c:v>
                </c:pt>
                <c:pt idx="11">
                  <c:v>42339.0</c:v>
                </c:pt>
                <c:pt idx="12">
                  <c:v>42370.0</c:v>
                </c:pt>
                <c:pt idx="13">
                  <c:v>42401.0</c:v>
                </c:pt>
                <c:pt idx="14">
                  <c:v>42430.0</c:v>
                </c:pt>
                <c:pt idx="15">
                  <c:v>42461.0</c:v>
                </c:pt>
                <c:pt idx="16">
                  <c:v>42491.0</c:v>
                </c:pt>
                <c:pt idx="17">
                  <c:v>42522.0</c:v>
                </c:pt>
                <c:pt idx="18">
                  <c:v>42552.0</c:v>
                </c:pt>
                <c:pt idx="19">
                  <c:v>42583.0</c:v>
                </c:pt>
                <c:pt idx="20">
                  <c:v>42614.0</c:v>
                </c:pt>
                <c:pt idx="21">
                  <c:v>42644.0</c:v>
                </c:pt>
                <c:pt idx="22">
                  <c:v>42675.0</c:v>
                </c:pt>
                <c:pt idx="23">
                  <c:v>42705.0</c:v>
                </c:pt>
                <c:pt idx="24">
                  <c:v>42736.0</c:v>
                </c:pt>
                <c:pt idx="25">
                  <c:v>42767.0</c:v>
                </c:pt>
                <c:pt idx="26">
                  <c:v>42795.0</c:v>
                </c:pt>
                <c:pt idx="27">
                  <c:v>42826.0</c:v>
                </c:pt>
                <c:pt idx="28">
                  <c:v>42856.0</c:v>
                </c:pt>
                <c:pt idx="29">
                  <c:v>42887.0</c:v>
                </c:pt>
                <c:pt idx="30">
                  <c:v>42917.0</c:v>
                </c:pt>
                <c:pt idx="31">
                  <c:v>42948.0</c:v>
                </c:pt>
                <c:pt idx="32">
                  <c:v>42979.0</c:v>
                </c:pt>
                <c:pt idx="33">
                  <c:v>43009.0</c:v>
                </c:pt>
                <c:pt idx="34">
                  <c:v>43040.0</c:v>
                </c:pt>
                <c:pt idx="35">
                  <c:v>43070.0</c:v>
                </c:pt>
                <c:pt idx="36">
                  <c:v>43101.0</c:v>
                </c:pt>
                <c:pt idx="37">
                  <c:v>43132.0</c:v>
                </c:pt>
                <c:pt idx="38">
                  <c:v>43160.0</c:v>
                </c:pt>
                <c:pt idx="39">
                  <c:v>43191.0</c:v>
                </c:pt>
                <c:pt idx="40">
                  <c:v>43221.0</c:v>
                </c:pt>
                <c:pt idx="41">
                  <c:v>43252.0</c:v>
                </c:pt>
                <c:pt idx="42">
                  <c:v>43282.0</c:v>
                </c:pt>
                <c:pt idx="43">
                  <c:v>43313.0</c:v>
                </c:pt>
                <c:pt idx="44">
                  <c:v>43344.0</c:v>
                </c:pt>
                <c:pt idx="45">
                  <c:v>43374.0</c:v>
                </c:pt>
                <c:pt idx="46">
                  <c:v>43405.0</c:v>
                </c:pt>
                <c:pt idx="47">
                  <c:v>43435.0</c:v>
                </c:pt>
              </c:numCache>
            </c:numRef>
          </c:cat>
          <c:val>
            <c:numRef>
              <c:f>Sheet1!$C$2:$C$50</c:f>
              <c:numCache>
                <c:formatCode>General</c:formatCode>
                <c:ptCount val="49"/>
                <c:pt idx="0">
                  <c:v>8.326095</c:v>
                </c:pt>
                <c:pt idx="1">
                  <c:v>8.319929</c:v>
                </c:pt>
                <c:pt idx="2">
                  <c:v>8.349262</c:v>
                </c:pt>
                <c:pt idx="3">
                  <c:v>8.388655</c:v>
                </c:pt>
                <c:pt idx="4">
                  <c:v>8.459452</c:v>
                </c:pt>
                <c:pt idx="5">
                  <c:v>8.500643</c:v>
                </c:pt>
                <c:pt idx="6">
                  <c:v>8.635381000000001</c:v>
                </c:pt>
                <c:pt idx="7">
                  <c:v>8.790619</c:v>
                </c:pt>
                <c:pt idx="8">
                  <c:v>8.790380999999998</c:v>
                </c:pt>
                <c:pt idx="9">
                  <c:v>8.662369</c:v>
                </c:pt>
                <c:pt idx="10">
                  <c:v>8.497000000000003</c:v>
                </c:pt>
                <c:pt idx="11">
                  <c:v>8.463738000000004</c:v>
                </c:pt>
                <c:pt idx="12">
                  <c:v>8.369702</c:v>
                </c:pt>
                <c:pt idx="13">
                  <c:v>8.319929</c:v>
                </c:pt>
                <c:pt idx="14">
                  <c:v>8.349262</c:v>
                </c:pt>
                <c:pt idx="15">
                  <c:v>8.388655</c:v>
                </c:pt>
                <c:pt idx="16">
                  <c:v>8.459452</c:v>
                </c:pt>
                <c:pt idx="17">
                  <c:v>8.500643</c:v>
                </c:pt>
                <c:pt idx="18">
                  <c:v>8.635381000000001</c:v>
                </c:pt>
                <c:pt idx="19">
                  <c:v>8.790619</c:v>
                </c:pt>
                <c:pt idx="20">
                  <c:v>8.790380999999998</c:v>
                </c:pt>
                <c:pt idx="21">
                  <c:v>8.662369</c:v>
                </c:pt>
                <c:pt idx="22">
                  <c:v>8.497000000000003</c:v>
                </c:pt>
                <c:pt idx="23">
                  <c:v>8.463738000000004</c:v>
                </c:pt>
                <c:pt idx="24">
                  <c:v>8.369702</c:v>
                </c:pt>
                <c:pt idx="25">
                  <c:v>8.319929</c:v>
                </c:pt>
                <c:pt idx="26">
                  <c:v>8.349262</c:v>
                </c:pt>
                <c:pt idx="27">
                  <c:v>8.388655</c:v>
                </c:pt>
                <c:pt idx="28">
                  <c:v>8.459452</c:v>
                </c:pt>
                <c:pt idx="29">
                  <c:v>8.500643</c:v>
                </c:pt>
                <c:pt idx="30">
                  <c:v>8.635381000000001</c:v>
                </c:pt>
                <c:pt idx="31">
                  <c:v>8.790619</c:v>
                </c:pt>
                <c:pt idx="32">
                  <c:v>8.790380999999998</c:v>
                </c:pt>
                <c:pt idx="33">
                  <c:v>8.662369</c:v>
                </c:pt>
                <c:pt idx="34">
                  <c:v>8.497000000000003</c:v>
                </c:pt>
                <c:pt idx="35">
                  <c:v>8.463738000000004</c:v>
                </c:pt>
                <c:pt idx="36">
                  <c:v>8.369702</c:v>
                </c:pt>
                <c:pt idx="37">
                  <c:v>8.319929</c:v>
                </c:pt>
                <c:pt idx="38">
                  <c:v>8.349262</c:v>
                </c:pt>
                <c:pt idx="39">
                  <c:v>8.388655</c:v>
                </c:pt>
                <c:pt idx="40">
                  <c:v>8.459452</c:v>
                </c:pt>
                <c:pt idx="41">
                  <c:v>8.500643</c:v>
                </c:pt>
                <c:pt idx="42">
                  <c:v>8.635381000000001</c:v>
                </c:pt>
                <c:pt idx="43">
                  <c:v>8.790619</c:v>
                </c:pt>
                <c:pt idx="44">
                  <c:v>8.790380999999998</c:v>
                </c:pt>
                <c:pt idx="45">
                  <c:v>8.662369</c:v>
                </c:pt>
                <c:pt idx="46">
                  <c:v>8.497000000000003</c:v>
                </c:pt>
                <c:pt idx="47">
                  <c:v>8.463738000000004</c:v>
                </c:pt>
                <c:pt idx="48">
                  <c:v>8.369702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MPP Margin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Sheet1!$A$2:$A$50</c:f>
              <c:numCache>
                <c:formatCode>[$-409]mmm\-yy;@</c:formatCode>
                <c:ptCount val="49"/>
                <c:pt idx="0">
                  <c:v>42005.0</c:v>
                </c:pt>
                <c:pt idx="1">
                  <c:v>42036.0</c:v>
                </c:pt>
                <c:pt idx="2">
                  <c:v>42064.0</c:v>
                </c:pt>
                <c:pt idx="3">
                  <c:v>42095.0</c:v>
                </c:pt>
                <c:pt idx="4">
                  <c:v>42125.0</c:v>
                </c:pt>
                <c:pt idx="5">
                  <c:v>42156.0</c:v>
                </c:pt>
                <c:pt idx="6">
                  <c:v>42186.0</c:v>
                </c:pt>
                <c:pt idx="7">
                  <c:v>42217.0</c:v>
                </c:pt>
                <c:pt idx="8">
                  <c:v>42248.0</c:v>
                </c:pt>
                <c:pt idx="9">
                  <c:v>42278.0</c:v>
                </c:pt>
                <c:pt idx="10">
                  <c:v>42309.0</c:v>
                </c:pt>
                <c:pt idx="11">
                  <c:v>42339.0</c:v>
                </c:pt>
                <c:pt idx="12">
                  <c:v>42370.0</c:v>
                </c:pt>
                <c:pt idx="13">
                  <c:v>42401.0</c:v>
                </c:pt>
                <c:pt idx="14">
                  <c:v>42430.0</c:v>
                </c:pt>
                <c:pt idx="15">
                  <c:v>42461.0</c:v>
                </c:pt>
                <c:pt idx="16">
                  <c:v>42491.0</c:v>
                </c:pt>
                <c:pt idx="17">
                  <c:v>42522.0</c:v>
                </c:pt>
                <c:pt idx="18">
                  <c:v>42552.0</c:v>
                </c:pt>
                <c:pt idx="19">
                  <c:v>42583.0</c:v>
                </c:pt>
                <c:pt idx="20">
                  <c:v>42614.0</c:v>
                </c:pt>
                <c:pt idx="21">
                  <c:v>42644.0</c:v>
                </c:pt>
                <c:pt idx="22">
                  <c:v>42675.0</c:v>
                </c:pt>
                <c:pt idx="23">
                  <c:v>42705.0</c:v>
                </c:pt>
                <c:pt idx="24">
                  <c:v>42736.0</c:v>
                </c:pt>
                <c:pt idx="25">
                  <c:v>42767.0</c:v>
                </c:pt>
                <c:pt idx="26">
                  <c:v>42795.0</c:v>
                </c:pt>
                <c:pt idx="27">
                  <c:v>42826.0</c:v>
                </c:pt>
                <c:pt idx="28">
                  <c:v>42856.0</c:v>
                </c:pt>
                <c:pt idx="29">
                  <c:v>42887.0</c:v>
                </c:pt>
                <c:pt idx="30">
                  <c:v>42917.0</c:v>
                </c:pt>
                <c:pt idx="31">
                  <c:v>42948.0</c:v>
                </c:pt>
                <c:pt idx="32">
                  <c:v>42979.0</c:v>
                </c:pt>
                <c:pt idx="33">
                  <c:v>43009.0</c:v>
                </c:pt>
                <c:pt idx="34">
                  <c:v>43040.0</c:v>
                </c:pt>
                <c:pt idx="35">
                  <c:v>43070.0</c:v>
                </c:pt>
                <c:pt idx="36">
                  <c:v>43101.0</c:v>
                </c:pt>
                <c:pt idx="37">
                  <c:v>43132.0</c:v>
                </c:pt>
                <c:pt idx="38">
                  <c:v>43160.0</c:v>
                </c:pt>
                <c:pt idx="39">
                  <c:v>43191.0</c:v>
                </c:pt>
                <c:pt idx="40">
                  <c:v>43221.0</c:v>
                </c:pt>
                <c:pt idx="41">
                  <c:v>43252.0</c:v>
                </c:pt>
                <c:pt idx="42">
                  <c:v>43282.0</c:v>
                </c:pt>
                <c:pt idx="43">
                  <c:v>43313.0</c:v>
                </c:pt>
                <c:pt idx="44">
                  <c:v>43344.0</c:v>
                </c:pt>
                <c:pt idx="45">
                  <c:v>43374.0</c:v>
                </c:pt>
                <c:pt idx="46">
                  <c:v>43405.0</c:v>
                </c:pt>
                <c:pt idx="47">
                  <c:v>43435.0</c:v>
                </c:pt>
              </c:numCache>
            </c:numRef>
          </c:cat>
          <c:val>
            <c:numRef>
              <c:f>Sheet1!$D$2:$D$50</c:f>
              <c:numCache>
                <c:formatCode>General</c:formatCode>
                <c:ptCount val="49"/>
                <c:pt idx="0">
                  <c:v>8.414201736450169</c:v>
                </c:pt>
                <c:pt idx="1">
                  <c:v>8.001394271850575</c:v>
                </c:pt>
                <c:pt idx="2">
                  <c:v>7.551322937011719</c:v>
                </c:pt>
                <c:pt idx="3">
                  <c:v>7.044458389282226</c:v>
                </c:pt>
                <c:pt idx="4">
                  <c:v>6.57669353485108</c:v>
                </c:pt>
                <c:pt idx="5">
                  <c:v>6.054722785949707</c:v>
                </c:pt>
                <c:pt idx="6">
                  <c:v>5.550544738769529</c:v>
                </c:pt>
                <c:pt idx="7">
                  <c:v>5.25067710876465</c:v>
                </c:pt>
                <c:pt idx="8">
                  <c:v>5.182484626770001</c:v>
                </c:pt>
                <c:pt idx="9">
                  <c:v>5.08642578125</c:v>
                </c:pt>
                <c:pt idx="10">
                  <c:v>4.92906093597412</c:v>
                </c:pt>
                <c:pt idx="11">
                  <c:v>4.87555980682373</c:v>
                </c:pt>
                <c:pt idx="12">
                  <c:v>4.756075859069824</c:v>
                </c:pt>
                <c:pt idx="13">
                  <c:v>4.6323881149292</c:v>
                </c:pt>
                <c:pt idx="14">
                  <c:v>4.550656318664551</c:v>
                </c:pt>
                <c:pt idx="15">
                  <c:v>4.475295066833496</c:v>
                </c:pt>
                <c:pt idx="16">
                  <c:v>4.493535041809078</c:v>
                </c:pt>
                <c:pt idx="17">
                  <c:v>4.598570823669431</c:v>
                </c:pt>
                <c:pt idx="18">
                  <c:v>4.846912384033203</c:v>
                </c:pt>
                <c:pt idx="19">
                  <c:v>5.417498588562012</c:v>
                </c:pt>
                <c:pt idx="20">
                  <c:v>6.301589965820312</c:v>
                </c:pt>
                <c:pt idx="21">
                  <c:v>7.20936107635498</c:v>
                </c:pt>
                <c:pt idx="22">
                  <c:v>7.9722261428833</c:v>
                </c:pt>
                <c:pt idx="23">
                  <c:v>8.646242141723631</c:v>
                </c:pt>
                <c:pt idx="24">
                  <c:v>9.032281875610351</c:v>
                </c:pt>
                <c:pt idx="25">
                  <c:v>9.236625671386718</c:v>
                </c:pt>
                <c:pt idx="26">
                  <c:v>9.344255447387695</c:v>
                </c:pt>
                <c:pt idx="27">
                  <c:v>9.3638858795166</c:v>
                </c:pt>
                <c:pt idx="28">
                  <c:v>9.42603588104248</c:v>
                </c:pt>
                <c:pt idx="29">
                  <c:v>9.46393489837647</c:v>
                </c:pt>
                <c:pt idx="30">
                  <c:v>9.528680801391601</c:v>
                </c:pt>
                <c:pt idx="31">
                  <c:v>9.781273841857882</c:v>
                </c:pt>
                <c:pt idx="32">
                  <c:v>10.22110366821289</c:v>
                </c:pt>
                <c:pt idx="33">
                  <c:v>10.54331874847412</c:v>
                </c:pt>
                <c:pt idx="34">
                  <c:v>10.62892818450928</c:v>
                </c:pt>
                <c:pt idx="35">
                  <c:v>10.57192802429199</c:v>
                </c:pt>
                <c:pt idx="36">
                  <c:v>10.32851791381836</c:v>
                </c:pt>
                <c:pt idx="37">
                  <c:v>9.981885910034178</c:v>
                </c:pt>
                <c:pt idx="38">
                  <c:v>9.530696868896484</c:v>
                </c:pt>
                <c:pt idx="39">
                  <c:v>8.958772659301757</c:v>
                </c:pt>
                <c:pt idx="40">
                  <c:v>8.41252613067627</c:v>
                </c:pt>
                <c:pt idx="41">
                  <c:v>7.821751594543457</c:v>
                </c:pt>
                <c:pt idx="42">
                  <c:v>7.284467697143554</c:v>
                </c:pt>
                <c:pt idx="43">
                  <c:v>6.99202823638916</c:v>
                </c:pt>
                <c:pt idx="44">
                  <c:v>6.96068000793457</c:v>
                </c:pt>
                <c:pt idx="45">
                  <c:v>6.91661739349366</c:v>
                </c:pt>
                <c:pt idx="46">
                  <c:v>6.78990077972412</c:v>
                </c:pt>
                <c:pt idx="47">
                  <c:v>6.689580917358385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4302888"/>
        <c:axId val="-2134299816"/>
      </c:lineChart>
      <c:dateAx>
        <c:axId val="-213430288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34299816"/>
        <c:crosses val="autoZero"/>
        <c:auto val="1"/>
        <c:lblOffset val="100"/>
        <c:baseTimeUnit val="months"/>
        <c:majorUnit val="6.0"/>
        <c:majorTimeUnit val="months"/>
      </c:dateAx>
      <c:valAx>
        <c:axId val="-2134299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$/100</a:t>
                </a:r>
                <a:r>
                  <a:rPr lang="en-US" sz="1400" baseline="0" dirty="0" smtClean="0"/>
                  <a:t> </a:t>
                </a:r>
                <a:r>
                  <a:rPr lang="en-US" sz="1400" baseline="0" dirty="0" err="1" smtClean="0"/>
                  <a:t>lbs</a:t>
                </a:r>
                <a:r>
                  <a:rPr lang="en-US" sz="1400" baseline="0" dirty="0" smtClean="0"/>
                  <a:t> (45kg)</a:t>
                </a:r>
                <a:endParaRPr lang="en-US" sz="1400" dirty="0"/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34302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'IOFC Margin'!$K$1:$M$1</c:f>
              <c:strCache>
                <c:ptCount val="3"/>
                <c:pt idx="0">
                  <c:v>Corn</c:v>
                </c:pt>
                <c:pt idx="1">
                  <c:v>Soybean Meal</c:v>
                </c:pt>
                <c:pt idx="2">
                  <c:v>Alfalfa Hay</c:v>
                </c:pt>
              </c:strCache>
            </c:strRef>
          </c:cat>
          <c:val>
            <c:numRef>
              <c:f>'IOFC Margin'!$K$176:$M$176</c:f>
              <c:numCache>
                <c:formatCode>0%</c:formatCode>
                <c:ptCount val="3"/>
                <c:pt idx="0">
                  <c:v>0.486402568563733</c:v>
                </c:pt>
                <c:pt idx="1">
                  <c:v>0.268776030178623</c:v>
                </c:pt>
                <c:pt idx="2">
                  <c:v>0.244821401257645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'OLS2'!$E$1</c:f>
              <c:strCache>
                <c:ptCount val="1"/>
                <c:pt idx="0">
                  <c:v>NASS Corn</c:v>
                </c:pt>
              </c:strCache>
            </c:strRef>
          </c:tx>
          <c:spPr>
            <a:ln w="79375" cap="rnd">
              <a:solidFill>
                <a:schemeClr val="tx1">
                  <a:alpha val="79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'OLS2'!$C$2:$C$68</c:f>
              <c:numCache>
                <c:formatCode>m/d/yyyy</c:formatCode>
                <c:ptCount val="67"/>
                <c:pt idx="0">
                  <c:v>36951.0</c:v>
                </c:pt>
                <c:pt idx="1">
                  <c:v>37012.0</c:v>
                </c:pt>
                <c:pt idx="2">
                  <c:v>37073.0</c:v>
                </c:pt>
                <c:pt idx="3">
                  <c:v>37135.0</c:v>
                </c:pt>
                <c:pt idx="4">
                  <c:v>37226.0</c:v>
                </c:pt>
                <c:pt idx="5">
                  <c:v>37316.0</c:v>
                </c:pt>
                <c:pt idx="6">
                  <c:v>37377.0</c:v>
                </c:pt>
                <c:pt idx="7">
                  <c:v>37438.0</c:v>
                </c:pt>
                <c:pt idx="8">
                  <c:v>37500.0</c:v>
                </c:pt>
                <c:pt idx="9">
                  <c:v>37591.0</c:v>
                </c:pt>
                <c:pt idx="10">
                  <c:v>37681.0</c:v>
                </c:pt>
                <c:pt idx="11">
                  <c:v>37742.0</c:v>
                </c:pt>
                <c:pt idx="12">
                  <c:v>37803.0</c:v>
                </c:pt>
                <c:pt idx="13">
                  <c:v>37865.0</c:v>
                </c:pt>
                <c:pt idx="14">
                  <c:v>37956.0</c:v>
                </c:pt>
                <c:pt idx="15">
                  <c:v>38047.0</c:v>
                </c:pt>
                <c:pt idx="16">
                  <c:v>38108.0</c:v>
                </c:pt>
                <c:pt idx="17">
                  <c:v>38169.0</c:v>
                </c:pt>
                <c:pt idx="18">
                  <c:v>38231.0</c:v>
                </c:pt>
                <c:pt idx="19">
                  <c:v>38322.0</c:v>
                </c:pt>
                <c:pt idx="20">
                  <c:v>38412.0</c:v>
                </c:pt>
                <c:pt idx="21">
                  <c:v>38473.0</c:v>
                </c:pt>
                <c:pt idx="22">
                  <c:v>38534.0</c:v>
                </c:pt>
                <c:pt idx="23">
                  <c:v>38596.0</c:v>
                </c:pt>
                <c:pt idx="24">
                  <c:v>38687.0</c:v>
                </c:pt>
                <c:pt idx="25">
                  <c:v>38777.0</c:v>
                </c:pt>
                <c:pt idx="26">
                  <c:v>38838.0</c:v>
                </c:pt>
                <c:pt idx="27">
                  <c:v>38899.0</c:v>
                </c:pt>
                <c:pt idx="28">
                  <c:v>38961.0</c:v>
                </c:pt>
                <c:pt idx="29">
                  <c:v>39052.0</c:v>
                </c:pt>
                <c:pt idx="30">
                  <c:v>39142.0</c:v>
                </c:pt>
                <c:pt idx="31">
                  <c:v>39203.0</c:v>
                </c:pt>
                <c:pt idx="32">
                  <c:v>39264.0</c:v>
                </c:pt>
                <c:pt idx="33">
                  <c:v>39326.0</c:v>
                </c:pt>
                <c:pt idx="34">
                  <c:v>39417.0</c:v>
                </c:pt>
                <c:pt idx="35">
                  <c:v>39508.0</c:v>
                </c:pt>
                <c:pt idx="36">
                  <c:v>39569.0</c:v>
                </c:pt>
                <c:pt idx="37">
                  <c:v>39630.0</c:v>
                </c:pt>
                <c:pt idx="38">
                  <c:v>39692.0</c:v>
                </c:pt>
                <c:pt idx="39">
                  <c:v>39783.0</c:v>
                </c:pt>
                <c:pt idx="40">
                  <c:v>39873.0</c:v>
                </c:pt>
                <c:pt idx="41">
                  <c:v>39934.0</c:v>
                </c:pt>
                <c:pt idx="42">
                  <c:v>39995.0</c:v>
                </c:pt>
                <c:pt idx="43">
                  <c:v>40057.0</c:v>
                </c:pt>
                <c:pt idx="44">
                  <c:v>40148.0</c:v>
                </c:pt>
                <c:pt idx="45">
                  <c:v>40238.0</c:v>
                </c:pt>
                <c:pt idx="46">
                  <c:v>40299.0</c:v>
                </c:pt>
                <c:pt idx="47">
                  <c:v>40360.0</c:v>
                </c:pt>
                <c:pt idx="48">
                  <c:v>40422.0</c:v>
                </c:pt>
                <c:pt idx="49">
                  <c:v>40513.0</c:v>
                </c:pt>
                <c:pt idx="50">
                  <c:v>40603.0</c:v>
                </c:pt>
                <c:pt idx="51">
                  <c:v>40664.0</c:v>
                </c:pt>
                <c:pt idx="52">
                  <c:v>40725.0</c:v>
                </c:pt>
                <c:pt idx="53">
                  <c:v>40787.0</c:v>
                </c:pt>
                <c:pt idx="54">
                  <c:v>40878.0</c:v>
                </c:pt>
                <c:pt idx="55">
                  <c:v>40969.0</c:v>
                </c:pt>
                <c:pt idx="56">
                  <c:v>41030.0</c:v>
                </c:pt>
                <c:pt idx="57">
                  <c:v>41091.0</c:v>
                </c:pt>
                <c:pt idx="58">
                  <c:v>41153.0</c:v>
                </c:pt>
                <c:pt idx="59">
                  <c:v>41244.0</c:v>
                </c:pt>
                <c:pt idx="60">
                  <c:v>41334.0</c:v>
                </c:pt>
                <c:pt idx="61">
                  <c:v>41395.0</c:v>
                </c:pt>
                <c:pt idx="62">
                  <c:v>41456.0</c:v>
                </c:pt>
                <c:pt idx="63">
                  <c:v>41518.0</c:v>
                </c:pt>
                <c:pt idx="64">
                  <c:v>41609.0</c:v>
                </c:pt>
                <c:pt idx="65">
                  <c:v>41699.0</c:v>
                </c:pt>
                <c:pt idx="66">
                  <c:v>41760.0</c:v>
                </c:pt>
              </c:numCache>
            </c:numRef>
          </c:cat>
          <c:val>
            <c:numRef>
              <c:f>'OLS2'!$E$2:$E$66</c:f>
              <c:numCache>
                <c:formatCode>General</c:formatCode>
                <c:ptCount val="65"/>
                <c:pt idx="0">
                  <c:v>1.96</c:v>
                </c:pt>
                <c:pt idx="1">
                  <c:v>1.82</c:v>
                </c:pt>
                <c:pt idx="2">
                  <c:v>1.87</c:v>
                </c:pt>
                <c:pt idx="3">
                  <c:v>1.91</c:v>
                </c:pt>
                <c:pt idx="4">
                  <c:v>1.98</c:v>
                </c:pt>
                <c:pt idx="5">
                  <c:v>1.94</c:v>
                </c:pt>
                <c:pt idx="6">
                  <c:v>1.93</c:v>
                </c:pt>
                <c:pt idx="7">
                  <c:v>2.13</c:v>
                </c:pt>
                <c:pt idx="8">
                  <c:v>2.47</c:v>
                </c:pt>
                <c:pt idx="9">
                  <c:v>2.319999999999998</c:v>
                </c:pt>
                <c:pt idx="10">
                  <c:v>2.33</c:v>
                </c:pt>
                <c:pt idx="11">
                  <c:v>2.38</c:v>
                </c:pt>
                <c:pt idx="12">
                  <c:v>2.17</c:v>
                </c:pt>
                <c:pt idx="13">
                  <c:v>2.2</c:v>
                </c:pt>
                <c:pt idx="14">
                  <c:v>2.31</c:v>
                </c:pt>
                <c:pt idx="15">
                  <c:v>2.75</c:v>
                </c:pt>
                <c:pt idx="16">
                  <c:v>2.87</c:v>
                </c:pt>
                <c:pt idx="17">
                  <c:v>2.51</c:v>
                </c:pt>
                <c:pt idx="18">
                  <c:v>2.2</c:v>
                </c:pt>
                <c:pt idx="19">
                  <c:v>2.04</c:v>
                </c:pt>
                <c:pt idx="20">
                  <c:v>2.02</c:v>
                </c:pt>
                <c:pt idx="21">
                  <c:v>1.98</c:v>
                </c:pt>
                <c:pt idx="22">
                  <c:v>2.11</c:v>
                </c:pt>
                <c:pt idx="23">
                  <c:v>1.9</c:v>
                </c:pt>
                <c:pt idx="24">
                  <c:v>1.92</c:v>
                </c:pt>
                <c:pt idx="25">
                  <c:v>2.06</c:v>
                </c:pt>
                <c:pt idx="26">
                  <c:v>2.17</c:v>
                </c:pt>
                <c:pt idx="27">
                  <c:v>2.14</c:v>
                </c:pt>
                <c:pt idx="28">
                  <c:v>2.2</c:v>
                </c:pt>
                <c:pt idx="29">
                  <c:v>3.01</c:v>
                </c:pt>
                <c:pt idx="30">
                  <c:v>3.43</c:v>
                </c:pt>
                <c:pt idx="31">
                  <c:v>3.49</c:v>
                </c:pt>
                <c:pt idx="32">
                  <c:v>3.32</c:v>
                </c:pt>
                <c:pt idx="33">
                  <c:v>3.28</c:v>
                </c:pt>
                <c:pt idx="34">
                  <c:v>3.77</c:v>
                </c:pt>
                <c:pt idx="35">
                  <c:v>4.7</c:v>
                </c:pt>
                <c:pt idx="36">
                  <c:v>5.27</c:v>
                </c:pt>
                <c:pt idx="37">
                  <c:v>5.25</c:v>
                </c:pt>
                <c:pt idx="38">
                  <c:v>5.01</c:v>
                </c:pt>
                <c:pt idx="39">
                  <c:v>4.109999999999999</c:v>
                </c:pt>
                <c:pt idx="40">
                  <c:v>3.85</c:v>
                </c:pt>
                <c:pt idx="41">
                  <c:v>3.96</c:v>
                </c:pt>
                <c:pt idx="42">
                  <c:v>3.6</c:v>
                </c:pt>
                <c:pt idx="43">
                  <c:v>3.25</c:v>
                </c:pt>
                <c:pt idx="44">
                  <c:v>3.6</c:v>
                </c:pt>
                <c:pt idx="45">
                  <c:v>3.55</c:v>
                </c:pt>
                <c:pt idx="46">
                  <c:v>3.48</c:v>
                </c:pt>
                <c:pt idx="47">
                  <c:v>3.49</c:v>
                </c:pt>
                <c:pt idx="48">
                  <c:v>4.08</c:v>
                </c:pt>
                <c:pt idx="49">
                  <c:v>4.819999999999998</c:v>
                </c:pt>
                <c:pt idx="50">
                  <c:v>5.53</c:v>
                </c:pt>
                <c:pt idx="51">
                  <c:v>6.319999999999998</c:v>
                </c:pt>
                <c:pt idx="52">
                  <c:v>6.33</c:v>
                </c:pt>
                <c:pt idx="53">
                  <c:v>6.38</c:v>
                </c:pt>
                <c:pt idx="54">
                  <c:v>5.859999999999998</c:v>
                </c:pt>
                <c:pt idx="55">
                  <c:v>6.35</c:v>
                </c:pt>
                <c:pt idx="56">
                  <c:v>6.34</c:v>
                </c:pt>
                <c:pt idx="57">
                  <c:v>7.14</c:v>
                </c:pt>
                <c:pt idx="58">
                  <c:v>6.89</c:v>
                </c:pt>
                <c:pt idx="59">
                  <c:v>6.87</c:v>
                </c:pt>
                <c:pt idx="60">
                  <c:v>7.13</c:v>
                </c:pt>
                <c:pt idx="61">
                  <c:v>6.97</c:v>
                </c:pt>
                <c:pt idx="62">
                  <c:v>6.79</c:v>
                </c:pt>
                <c:pt idx="63">
                  <c:v>5.4</c:v>
                </c:pt>
                <c:pt idx="64">
                  <c:v>4.41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'OLS2'!$F$1</c:f>
              <c:strCache>
                <c:ptCount val="1"/>
                <c:pt idx="0">
                  <c:v>CME Corn Settlement</c:v>
                </c:pt>
              </c:strCache>
            </c:strRef>
          </c:tx>
          <c:spPr>
            <a:ln w="73025" cap="rnd">
              <a:solidFill>
                <a:srgbClr val="FFC000">
                  <a:alpha val="81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'OLS2'!$C$2:$C$68</c:f>
              <c:numCache>
                <c:formatCode>m/d/yyyy</c:formatCode>
                <c:ptCount val="67"/>
                <c:pt idx="0">
                  <c:v>36951.0</c:v>
                </c:pt>
                <c:pt idx="1">
                  <c:v>37012.0</c:v>
                </c:pt>
                <c:pt idx="2">
                  <c:v>37073.0</c:v>
                </c:pt>
                <c:pt idx="3">
                  <c:v>37135.0</c:v>
                </c:pt>
                <c:pt idx="4">
                  <c:v>37226.0</c:v>
                </c:pt>
                <c:pt idx="5">
                  <c:v>37316.0</c:v>
                </c:pt>
                <c:pt idx="6">
                  <c:v>37377.0</c:v>
                </c:pt>
                <c:pt idx="7">
                  <c:v>37438.0</c:v>
                </c:pt>
                <c:pt idx="8">
                  <c:v>37500.0</c:v>
                </c:pt>
                <c:pt idx="9">
                  <c:v>37591.0</c:v>
                </c:pt>
                <c:pt idx="10">
                  <c:v>37681.0</c:v>
                </c:pt>
                <c:pt idx="11">
                  <c:v>37742.0</c:v>
                </c:pt>
                <c:pt idx="12">
                  <c:v>37803.0</c:v>
                </c:pt>
                <c:pt idx="13">
                  <c:v>37865.0</c:v>
                </c:pt>
                <c:pt idx="14">
                  <c:v>37956.0</c:v>
                </c:pt>
                <c:pt idx="15">
                  <c:v>38047.0</c:v>
                </c:pt>
                <c:pt idx="16">
                  <c:v>38108.0</c:v>
                </c:pt>
                <c:pt idx="17">
                  <c:v>38169.0</c:v>
                </c:pt>
                <c:pt idx="18">
                  <c:v>38231.0</c:v>
                </c:pt>
                <c:pt idx="19">
                  <c:v>38322.0</c:v>
                </c:pt>
                <c:pt idx="20">
                  <c:v>38412.0</c:v>
                </c:pt>
                <c:pt idx="21">
                  <c:v>38473.0</c:v>
                </c:pt>
                <c:pt idx="22">
                  <c:v>38534.0</c:v>
                </c:pt>
                <c:pt idx="23">
                  <c:v>38596.0</c:v>
                </c:pt>
                <c:pt idx="24">
                  <c:v>38687.0</c:v>
                </c:pt>
                <c:pt idx="25">
                  <c:v>38777.0</c:v>
                </c:pt>
                <c:pt idx="26">
                  <c:v>38838.0</c:v>
                </c:pt>
                <c:pt idx="27">
                  <c:v>38899.0</c:v>
                </c:pt>
                <c:pt idx="28">
                  <c:v>38961.0</c:v>
                </c:pt>
                <c:pt idx="29">
                  <c:v>39052.0</c:v>
                </c:pt>
                <c:pt idx="30">
                  <c:v>39142.0</c:v>
                </c:pt>
                <c:pt idx="31">
                  <c:v>39203.0</c:v>
                </c:pt>
                <c:pt idx="32">
                  <c:v>39264.0</c:v>
                </c:pt>
                <c:pt idx="33">
                  <c:v>39326.0</c:v>
                </c:pt>
                <c:pt idx="34">
                  <c:v>39417.0</c:v>
                </c:pt>
                <c:pt idx="35">
                  <c:v>39508.0</c:v>
                </c:pt>
                <c:pt idx="36">
                  <c:v>39569.0</c:v>
                </c:pt>
                <c:pt idx="37">
                  <c:v>39630.0</c:v>
                </c:pt>
                <c:pt idx="38">
                  <c:v>39692.0</c:v>
                </c:pt>
                <c:pt idx="39">
                  <c:v>39783.0</c:v>
                </c:pt>
                <c:pt idx="40">
                  <c:v>39873.0</c:v>
                </c:pt>
                <c:pt idx="41">
                  <c:v>39934.0</c:v>
                </c:pt>
                <c:pt idx="42">
                  <c:v>39995.0</c:v>
                </c:pt>
                <c:pt idx="43">
                  <c:v>40057.0</c:v>
                </c:pt>
                <c:pt idx="44">
                  <c:v>40148.0</c:v>
                </c:pt>
                <c:pt idx="45">
                  <c:v>40238.0</c:v>
                </c:pt>
                <c:pt idx="46">
                  <c:v>40299.0</c:v>
                </c:pt>
                <c:pt idx="47">
                  <c:v>40360.0</c:v>
                </c:pt>
                <c:pt idx="48">
                  <c:v>40422.0</c:v>
                </c:pt>
                <c:pt idx="49">
                  <c:v>40513.0</c:v>
                </c:pt>
                <c:pt idx="50">
                  <c:v>40603.0</c:v>
                </c:pt>
                <c:pt idx="51">
                  <c:v>40664.0</c:v>
                </c:pt>
                <c:pt idx="52">
                  <c:v>40725.0</c:v>
                </c:pt>
                <c:pt idx="53">
                  <c:v>40787.0</c:v>
                </c:pt>
                <c:pt idx="54">
                  <c:v>40878.0</c:v>
                </c:pt>
                <c:pt idx="55">
                  <c:v>40969.0</c:v>
                </c:pt>
                <c:pt idx="56">
                  <c:v>41030.0</c:v>
                </c:pt>
                <c:pt idx="57">
                  <c:v>41091.0</c:v>
                </c:pt>
                <c:pt idx="58">
                  <c:v>41153.0</c:v>
                </c:pt>
                <c:pt idx="59">
                  <c:v>41244.0</c:v>
                </c:pt>
                <c:pt idx="60">
                  <c:v>41334.0</c:v>
                </c:pt>
                <c:pt idx="61">
                  <c:v>41395.0</c:v>
                </c:pt>
                <c:pt idx="62">
                  <c:v>41456.0</c:v>
                </c:pt>
                <c:pt idx="63">
                  <c:v>41518.0</c:v>
                </c:pt>
                <c:pt idx="64">
                  <c:v>41609.0</c:v>
                </c:pt>
                <c:pt idx="65">
                  <c:v>41699.0</c:v>
                </c:pt>
                <c:pt idx="66">
                  <c:v>41760.0</c:v>
                </c:pt>
              </c:numCache>
            </c:numRef>
          </c:cat>
          <c:val>
            <c:numRef>
              <c:f>'OLS2'!$F$2:$F$68</c:f>
              <c:numCache>
                <c:formatCode>General</c:formatCode>
                <c:ptCount val="67"/>
                <c:pt idx="0">
                  <c:v>2.12</c:v>
                </c:pt>
                <c:pt idx="1">
                  <c:v>1.96</c:v>
                </c:pt>
                <c:pt idx="2">
                  <c:v>2.21</c:v>
                </c:pt>
                <c:pt idx="3">
                  <c:v>2.14</c:v>
                </c:pt>
                <c:pt idx="4">
                  <c:v>2.08</c:v>
                </c:pt>
                <c:pt idx="5">
                  <c:v>2.03</c:v>
                </c:pt>
                <c:pt idx="6">
                  <c:v>2.09</c:v>
                </c:pt>
                <c:pt idx="7">
                  <c:v>2.14</c:v>
                </c:pt>
                <c:pt idx="8">
                  <c:v>2.67</c:v>
                </c:pt>
                <c:pt idx="9">
                  <c:v>2.36</c:v>
                </c:pt>
                <c:pt idx="10">
                  <c:v>2.3</c:v>
                </c:pt>
                <c:pt idx="11">
                  <c:v>2.56</c:v>
                </c:pt>
                <c:pt idx="12">
                  <c:v>2.23</c:v>
                </c:pt>
                <c:pt idx="13">
                  <c:v>2.27</c:v>
                </c:pt>
                <c:pt idx="14">
                  <c:v>2.55</c:v>
                </c:pt>
                <c:pt idx="15">
                  <c:v>2.96</c:v>
                </c:pt>
                <c:pt idx="16">
                  <c:v>2.87</c:v>
                </c:pt>
                <c:pt idx="17">
                  <c:v>2.42</c:v>
                </c:pt>
                <c:pt idx="18">
                  <c:v>2.07</c:v>
                </c:pt>
                <c:pt idx="19">
                  <c:v>1.95</c:v>
                </c:pt>
                <c:pt idx="20">
                  <c:v>2.15</c:v>
                </c:pt>
                <c:pt idx="21">
                  <c:v>1.95</c:v>
                </c:pt>
                <c:pt idx="22">
                  <c:v>2.45</c:v>
                </c:pt>
                <c:pt idx="23">
                  <c:v>1.95</c:v>
                </c:pt>
                <c:pt idx="24">
                  <c:v>1.94</c:v>
                </c:pt>
                <c:pt idx="25">
                  <c:v>2.19</c:v>
                </c:pt>
                <c:pt idx="26">
                  <c:v>2.48</c:v>
                </c:pt>
                <c:pt idx="27">
                  <c:v>2.54</c:v>
                </c:pt>
                <c:pt idx="28">
                  <c:v>2.23</c:v>
                </c:pt>
                <c:pt idx="29">
                  <c:v>3.59</c:v>
                </c:pt>
                <c:pt idx="30">
                  <c:v>3.9</c:v>
                </c:pt>
                <c:pt idx="31">
                  <c:v>3.58</c:v>
                </c:pt>
                <c:pt idx="32">
                  <c:v>3.42</c:v>
                </c:pt>
                <c:pt idx="33">
                  <c:v>3.37</c:v>
                </c:pt>
                <c:pt idx="34">
                  <c:v>4.2</c:v>
                </c:pt>
                <c:pt idx="35">
                  <c:v>5.46</c:v>
                </c:pt>
                <c:pt idx="36">
                  <c:v>5.9</c:v>
                </c:pt>
                <c:pt idx="37">
                  <c:v>6.57</c:v>
                </c:pt>
                <c:pt idx="38">
                  <c:v>5.48</c:v>
                </c:pt>
                <c:pt idx="39">
                  <c:v>3.6</c:v>
                </c:pt>
                <c:pt idx="40">
                  <c:v>3.75</c:v>
                </c:pt>
                <c:pt idx="41">
                  <c:v>4.22</c:v>
                </c:pt>
                <c:pt idx="42">
                  <c:v>3.5</c:v>
                </c:pt>
                <c:pt idx="43">
                  <c:v>3.05</c:v>
                </c:pt>
                <c:pt idx="44">
                  <c:v>3.92</c:v>
                </c:pt>
                <c:pt idx="45">
                  <c:v>3.54</c:v>
                </c:pt>
                <c:pt idx="46">
                  <c:v>3.57</c:v>
                </c:pt>
                <c:pt idx="47">
                  <c:v>3.75</c:v>
                </c:pt>
                <c:pt idx="48">
                  <c:v>4.78</c:v>
                </c:pt>
                <c:pt idx="49">
                  <c:v>5.75</c:v>
                </c:pt>
                <c:pt idx="50">
                  <c:v>6.64</c:v>
                </c:pt>
                <c:pt idx="51">
                  <c:v>6.79</c:v>
                </c:pt>
                <c:pt idx="52">
                  <c:v>7.17</c:v>
                </c:pt>
                <c:pt idx="53">
                  <c:v>7.13</c:v>
                </c:pt>
                <c:pt idx="54">
                  <c:v>5.8</c:v>
                </c:pt>
                <c:pt idx="55">
                  <c:v>6.7</c:v>
                </c:pt>
                <c:pt idx="56">
                  <c:v>6.08</c:v>
                </c:pt>
                <c:pt idx="57">
                  <c:v>7.56</c:v>
                </c:pt>
                <c:pt idx="58">
                  <c:v>7.78</c:v>
                </c:pt>
                <c:pt idx="59">
                  <c:v>7.189999999999999</c:v>
                </c:pt>
                <c:pt idx="60">
                  <c:v>7.33</c:v>
                </c:pt>
                <c:pt idx="61">
                  <c:v>7.07</c:v>
                </c:pt>
                <c:pt idx="62">
                  <c:v>7.02</c:v>
                </c:pt>
                <c:pt idx="63">
                  <c:v>4.5</c:v>
                </c:pt>
                <c:pt idx="64">
                  <c:v>4.21</c:v>
                </c:pt>
                <c:pt idx="65">
                  <c:v>4.71</c:v>
                </c:pt>
                <c:pt idx="66">
                  <c:v>4.74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'OLS2'!$K$1</c:f>
              <c:strCache>
                <c:ptCount val="1"/>
                <c:pt idx="0">
                  <c:v>Basis</c:v>
                </c:pt>
              </c:strCache>
            </c:strRef>
          </c:tx>
          <c:spPr>
            <a:ln w="53975" cap="rnd">
              <a:solidFill>
                <a:srgbClr val="C00000">
                  <a:alpha val="61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'OLS2'!$K$2:$K$68</c:f>
              <c:numCache>
                <c:formatCode>General</c:formatCode>
                <c:ptCount val="67"/>
                <c:pt idx="0">
                  <c:v>0.16</c:v>
                </c:pt>
                <c:pt idx="1">
                  <c:v>0.14</c:v>
                </c:pt>
                <c:pt idx="2">
                  <c:v>0.34</c:v>
                </c:pt>
                <c:pt idx="3">
                  <c:v>0.23</c:v>
                </c:pt>
                <c:pt idx="4">
                  <c:v>0.1</c:v>
                </c:pt>
                <c:pt idx="5">
                  <c:v>0.0899999999999999</c:v>
                </c:pt>
                <c:pt idx="6">
                  <c:v>0.16</c:v>
                </c:pt>
                <c:pt idx="7">
                  <c:v>0.0100000000000002</c:v>
                </c:pt>
                <c:pt idx="8">
                  <c:v>0.2</c:v>
                </c:pt>
                <c:pt idx="9">
                  <c:v>0.04</c:v>
                </c:pt>
                <c:pt idx="10">
                  <c:v>-0.0300000000000002</c:v>
                </c:pt>
                <c:pt idx="11">
                  <c:v>0.18</c:v>
                </c:pt>
                <c:pt idx="12">
                  <c:v>0.0600000000000001</c:v>
                </c:pt>
                <c:pt idx="13">
                  <c:v>0.0699999999999999</c:v>
                </c:pt>
                <c:pt idx="14">
                  <c:v>0.24</c:v>
                </c:pt>
                <c:pt idx="15">
                  <c:v>0.21</c:v>
                </c:pt>
                <c:pt idx="16">
                  <c:v>0.0</c:v>
                </c:pt>
                <c:pt idx="17">
                  <c:v>-0.0899999999999999</c:v>
                </c:pt>
                <c:pt idx="18">
                  <c:v>-0.13</c:v>
                </c:pt>
                <c:pt idx="19">
                  <c:v>-0.0900000000000001</c:v>
                </c:pt>
                <c:pt idx="20">
                  <c:v>0.13</c:v>
                </c:pt>
                <c:pt idx="21">
                  <c:v>-0.03</c:v>
                </c:pt>
                <c:pt idx="22">
                  <c:v>0.34</c:v>
                </c:pt>
                <c:pt idx="23">
                  <c:v>0.05</c:v>
                </c:pt>
                <c:pt idx="24">
                  <c:v>0.02</c:v>
                </c:pt>
                <c:pt idx="25">
                  <c:v>0.13</c:v>
                </c:pt>
                <c:pt idx="26">
                  <c:v>0.31</c:v>
                </c:pt>
                <c:pt idx="27">
                  <c:v>0.4</c:v>
                </c:pt>
                <c:pt idx="28">
                  <c:v>0.0299999999999998</c:v>
                </c:pt>
                <c:pt idx="29">
                  <c:v>0.58</c:v>
                </c:pt>
                <c:pt idx="30">
                  <c:v>0.47</c:v>
                </c:pt>
                <c:pt idx="31">
                  <c:v>0.0899999999999999</c:v>
                </c:pt>
                <c:pt idx="32">
                  <c:v>0.1</c:v>
                </c:pt>
                <c:pt idx="33">
                  <c:v>0.0900000000000003</c:v>
                </c:pt>
                <c:pt idx="34">
                  <c:v>0.43</c:v>
                </c:pt>
                <c:pt idx="35">
                  <c:v>0.76</c:v>
                </c:pt>
                <c:pt idx="36">
                  <c:v>0.630000000000001</c:v>
                </c:pt>
                <c:pt idx="37">
                  <c:v>1.32</c:v>
                </c:pt>
                <c:pt idx="38">
                  <c:v>0.470000000000001</c:v>
                </c:pt>
                <c:pt idx="39">
                  <c:v>-0.51</c:v>
                </c:pt>
                <c:pt idx="40">
                  <c:v>-0.1</c:v>
                </c:pt>
                <c:pt idx="41">
                  <c:v>0.26</c:v>
                </c:pt>
                <c:pt idx="42">
                  <c:v>-0.1</c:v>
                </c:pt>
                <c:pt idx="43">
                  <c:v>-0.2</c:v>
                </c:pt>
                <c:pt idx="44">
                  <c:v>0.32</c:v>
                </c:pt>
                <c:pt idx="45">
                  <c:v>-0.00999999999999979</c:v>
                </c:pt>
                <c:pt idx="46">
                  <c:v>0.0899999999999999</c:v>
                </c:pt>
                <c:pt idx="47">
                  <c:v>0.26</c:v>
                </c:pt>
                <c:pt idx="48">
                  <c:v>0.7</c:v>
                </c:pt>
                <c:pt idx="49">
                  <c:v>0.93</c:v>
                </c:pt>
                <c:pt idx="50">
                  <c:v>1.109999999999999</c:v>
                </c:pt>
                <c:pt idx="51">
                  <c:v>0.47</c:v>
                </c:pt>
                <c:pt idx="52">
                  <c:v>0.84</c:v>
                </c:pt>
                <c:pt idx="53">
                  <c:v>0.75</c:v>
                </c:pt>
                <c:pt idx="54">
                  <c:v>-0.0600000000000005</c:v>
                </c:pt>
                <c:pt idx="55">
                  <c:v>0.350000000000001</c:v>
                </c:pt>
                <c:pt idx="56">
                  <c:v>-0.26</c:v>
                </c:pt>
                <c:pt idx="57">
                  <c:v>0.42</c:v>
                </c:pt>
                <c:pt idx="58">
                  <c:v>0.890000000000001</c:v>
                </c:pt>
                <c:pt idx="59">
                  <c:v>0.32</c:v>
                </c:pt>
                <c:pt idx="60">
                  <c:v>0.2</c:v>
                </c:pt>
                <c:pt idx="61">
                  <c:v>0.100000000000001</c:v>
                </c:pt>
                <c:pt idx="62">
                  <c:v>0.23</c:v>
                </c:pt>
                <c:pt idx="63">
                  <c:v>-0.9</c:v>
                </c:pt>
                <c:pt idx="64">
                  <c:v>-0.2</c:v>
                </c:pt>
                <c:pt idx="65">
                  <c:v>0.2</c:v>
                </c:pt>
                <c:pt idx="66">
                  <c:v>0.0300000000000002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851224"/>
        <c:axId val="-2146504760"/>
      </c:lineChart>
      <c:dateAx>
        <c:axId val="-21468512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46504760"/>
        <c:crosses val="autoZero"/>
        <c:auto val="1"/>
        <c:lblOffset val="100"/>
        <c:baseTimeUnit val="months"/>
      </c:dateAx>
      <c:valAx>
        <c:axId val="-2146504760"/>
        <c:scaling>
          <c:orientation val="minMax"/>
          <c:max val="8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Corn</a:t>
                </a:r>
                <a:r>
                  <a:rPr lang="en-US" sz="2000" baseline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Price ($/</a:t>
                </a:r>
                <a:r>
                  <a:rPr lang="en-US" sz="2000" baseline="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bu</a:t>
                </a:r>
                <a:r>
                  <a:rPr lang="en-US" sz="2000" baseline="0" dirty="0" smtClean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46851224"/>
        <c:crosses val="autoZero"/>
        <c:crossBetween val="between"/>
        <c:majorUnit val="2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OLS!$D$1</c:f>
              <c:strCache>
                <c:ptCount val="1"/>
                <c:pt idx="0">
                  <c:v>AMS SBM</c:v>
                </c:pt>
              </c:strCache>
            </c:strRef>
          </c:tx>
          <c:spPr>
            <a:ln w="79375" cap="rnd">
              <a:solidFill>
                <a:schemeClr val="tx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OLS!$C$2:$C$109</c:f>
              <c:numCache>
                <c:formatCode>mmm\-yy</c:formatCode>
                <c:ptCount val="108"/>
                <c:pt idx="0">
                  <c:v>36892.0</c:v>
                </c:pt>
                <c:pt idx="1">
                  <c:v>36951.0</c:v>
                </c:pt>
                <c:pt idx="2">
                  <c:v>37012.0</c:v>
                </c:pt>
                <c:pt idx="3">
                  <c:v>37073.0</c:v>
                </c:pt>
                <c:pt idx="4">
                  <c:v>37104.0</c:v>
                </c:pt>
                <c:pt idx="5">
                  <c:v>37135.0</c:v>
                </c:pt>
                <c:pt idx="6">
                  <c:v>37165.0</c:v>
                </c:pt>
                <c:pt idx="7">
                  <c:v>37226.0</c:v>
                </c:pt>
                <c:pt idx="8">
                  <c:v>37257.0</c:v>
                </c:pt>
                <c:pt idx="9">
                  <c:v>37316.0</c:v>
                </c:pt>
                <c:pt idx="10">
                  <c:v>37377.0</c:v>
                </c:pt>
                <c:pt idx="11">
                  <c:v>37438.0</c:v>
                </c:pt>
                <c:pt idx="12">
                  <c:v>37469.0</c:v>
                </c:pt>
                <c:pt idx="13">
                  <c:v>37500.0</c:v>
                </c:pt>
                <c:pt idx="14">
                  <c:v>37530.0</c:v>
                </c:pt>
                <c:pt idx="15">
                  <c:v>37591.0</c:v>
                </c:pt>
                <c:pt idx="16">
                  <c:v>37622.0</c:v>
                </c:pt>
                <c:pt idx="17">
                  <c:v>37681.0</c:v>
                </c:pt>
                <c:pt idx="18">
                  <c:v>37742.0</c:v>
                </c:pt>
                <c:pt idx="19">
                  <c:v>37803.0</c:v>
                </c:pt>
                <c:pt idx="20">
                  <c:v>37834.0</c:v>
                </c:pt>
                <c:pt idx="21">
                  <c:v>37865.0</c:v>
                </c:pt>
                <c:pt idx="22">
                  <c:v>37895.0</c:v>
                </c:pt>
                <c:pt idx="23">
                  <c:v>37956.0</c:v>
                </c:pt>
                <c:pt idx="24">
                  <c:v>37987.0</c:v>
                </c:pt>
                <c:pt idx="25">
                  <c:v>38047.0</c:v>
                </c:pt>
                <c:pt idx="26">
                  <c:v>38108.0</c:v>
                </c:pt>
                <c:pt idx="27">
                  <c:v>38169.0</c:v>
                </c:pt>
                <c:pt idx="28">
                  <c:v>38200.0</c:v>
                </c:pt>
                <c:pt idx="29">
                  <c:v>38231.0</c:v>
                </c:pt>
                <c:pt idx="30">
                  <c:v>38261.0</c:v>
                </c:pt>
                <c:pt idx="31">
                  <c:v>38322.0</c:v>
                </c:pt>
                <c:pt idx="32">
                  <c:v>38353.0</c:v>
                </c:pt>
                <c:pt idx="33">
                  <c:v>38412.0</c:v>
                </c:pt>
                <c:pt idx="34">
                  <c:v>38473.0</c:v>
                </c:pt>
                <c:pt idx="35">
                  <c:v>38534.0</c:v>
                </c:pt>
                <c:pt idx="36">
                  <c:v>38565.0</c:v>
                </c:pt>
                <c:pt idx="37">
                  <c:v>38596.0</c:v>
                </c:pt>
                <c:pt idx="38">
                  <c:v>38626.0</c:v>
                </c:pt>
                <c:pt idx="39">
                  <c:v>38687.0</c:v>
                </c:pt>
                <c:pt idx="40">
                  <c:v>38718.0</c:v>
                </c:pt>
                <c:pt idx="41">
                  <c:v>38777.0</c:v>
                </c:pt>
                <c:pt idx="42">
                  <c:v>38838.0</c:v>
                </c:pt>
                <c:pt idx="43">
                  <c:v>38899.0</c:v>
                </c:pt>
                <c:pt idx="44">
                  <c:v>38930.0</c:v>
                </c:pt>
                <c:pt idx="45">
                  <c:v>38961.0</c:v>
                </c:pt>
                <c:pt idx="46">
                  <c:v>38991.0</c:v>
                </c:pt>
                <c:pt idx="47">
                  <c:v>39052.0</c:v>
                </c:pt>
                <c:pt idx="48">
                  <c:v>39083.0</c:v>
                </c:pt>
                <c:pt idx="49">
                  <c:v>39142.0</c:v>
                </c:pt>
                <c:pt idx="50">
                  <c:v>39203.0</c:v>
                </c:pt>
                <c:pt idx="51">
                  <c:v>39264.0</c:v>
                </c:pt>
                <c:pt idx="52">
                  <c:v>39295.0</c:v>
                </c:pt>
                <c:pt idx="53">
                  <c:v>39326.0</c:v>
                </c:pt>
                <c:pt idx="54">
                  <c:v>39356.0</c:v>
                </c:pt>
                <c:pt idx="55">
                  <c:v>39417.0</c:v>
                </c:pt>
                <c:pt idx="56">
                  <c:v>39448.0</c:v>
                </c:pt>
                <c:pt idx="57">
                  <c:v>39508.0</c:v>
                </c:pt>
                <c:pt idx="58">
                  <c:v>39569.0</c:v>
                </c:pt>
                <c:pt idx="59">
                  <c:v>39630.0</c:v>
                </c:pt>
                <c:pt idx="60">
                  <c:v>39661.0</c:v>
                </c:pt>
                <c:pt idx="61">
                  <c:v>39692.0</c:v>
                </c:pt>
                <c:pt idx="62">
                  <c:v>39722.0</c:v>
                </c:pt>
                <c:pt idx="63">
                  <c:v>39783.0</c:v>
                </c:pt>
                <c:pt idx="64">
                  <c:v>39814.0</c:v>
                </c:pt>
                <c:pt idx="65">
                  <c:v>39873.0</c:v>
                </c:pt>
                <c:pt idx="66">
                  <c:v>39934.0</c:v>
                </c:pt>
                <c:pt idx="67">
                  <c:v>39995.0</c:v>
                </c:pt>
                <c:pt idx="68">
                  <c:v>40026.0</c:v>
                </c:pt>
                <c:pt idx="69">
                  <c:v>40057.0</c:v>
                </c:pt>
                <c:pt idx="70">
                  <c:v>40087.0</c:v>
                </c:pt>
                <c:pt idx="71">
                  <c:v>40148.0</c:v>
                </c:pt>
                <c:pt idx="72">
                  <c:v>40179.0</c:v>
                </c:pt>
                <c:pt idx="73">
                  <c:v>40238.0</c:v>
                </c:pt>
                <c:pt idx="74">
                  <c:v>40299.0</c:v>
                </c:pt>
                <c:pt idx="75">
                  <c:v>40360.0</c:v>
                </c:pt>
                <c:pt idx="76">
                  <c:v>40391.0</c:v>
                </c:pt>
                <c:pt idx="77">
                  <c:v>40422.0</c:v>
                </c:pt>
                <c:pt idx="78">
                  <c:v>40452.0</c:v>
                </c:pt>
                <c:pt idx="79">
                  <c:v>40513.0</c:v>
                </c:pt>
                <c:pt idx="80">
                  <c:v>40544.0</c:v>
                </c:pt>
                <c:pt idx="81">
                  <c:v>40603.0</c:v>
                </c:pt>
                <c:pt idx="82">
                  <c:v>40664.0</c:v>
                </c:pt>
                <c:pt idx="83">
                  <c:v>40725.0</c:v>
                </c:pt>
                <c:pt idx="84">
                  <c:v>40756.0</c:v>
                </c:pt>
                <c:pt idx="85">
                  <c:v>40787.0</c:v>
                </c:pt>
                <c:pt idx="86">
                  <c:v>40817.0</c:v>
                </c:pt>
                <c:pt idx="87">
                  <c:v>40878.0</c:v>
                </c:pt>
                <c:pt idx="88">
                  <c:v>40909.0</c:v>
                </c:pt>
                <c:pt idx="89">
                  <c:v>40969.0</c:v>
                </c:pt>
                <c:pt idx="90">
                  <c:v>41030.0</c:v>
                </c:pt>
                <c:pt idx="91">
                  <c:v>41091.0</c:v>
                </c:pt>
                <c:pt idx="92">
                  <c:v>41122.0</c:v>
                </c:pt>
                <c:pt idx="93">
                  <c:v>41153.0</c:v>
                </c:pt>
                <c:pt idx="94">
                  <c:v>41183.0</c:v>
                </c:pt>
                <c:pt idx="95">
                  <c:v>41244.0</c:v>
                </c:pt>
                <c:pt idx="96">
                  <c:v>41275.0</c:v>
                </c:pt>
                <c:pt idx="97">
                  <c:v>41334.0</c:v>
                </c:pt>
                <c:pt idx="98">
                  <c:v>41395.0</c:v>
                </c:pt>
                <c:pt idx="99">
                  <c:v>41456.0</c:v>
                </c:pt>
                <c:pt idx="100">
                  <c:v>41487.0</c:v>
                </c:pt>
                <c:pt idx="101">
                  <c:v>41518.0</c:v>
                </c:pt>
                <c:pt idx="102">
                  <c:v>41548.0</c:v>
                </c:pt>
                <c:pt idx="103">
                  <c:v>41609.0</c:v>
                </c:pt>
                <c:pt idx="104" formatCode="m/d/yyyy">
                  <c:v>41640.0</c:v>
                </c:pt>
                <c:pt idx="105" formatCode="m/d/yyyy">
                  <c:v>41699.0</c:v>
                </c:pt>
                <c:pt idx="106" formatCode="m/d/yyyy">
                  <c:v>41760.0</c:v>
                </c:pt>
                <c:pt idx="107" formatCode="m/d/yyyy">
                  <c:v>41821.0</c:v>
                </c:pt>
              </c:numCache>
            </c:numRef>
          </c:cat>
          <c:val>
            <c:numRef>
              <c:f>OLS!$D$2:$D$109</c:f>
              <c:numCache>
                <c:formatCode>_(* #,##0.00_);_(* \(#,##0.00\);_(* "-"??_);_(@_)</c:formatCode>
                <c:ptCount val="108"/>
                <c:pt idx="0">
                  <c:v>183.165</c:v>
                </c:pt>
                <c:pt idx="1">
                  <c:v>156.32</c:v>
                </c:pt>
                <c:pt idx="2">
                  <c:v>165.135</c:v>
                </c:pt>
                <c:pt idx="3">
                  <c:v>184.285</c:v>
                </c:pt>
                <c:pt idx="4">
                  <c:v>178.455</c:v>
                </c:pt>
                <c:pt idx="5">
                  <c:v>171.485</c:v>
                </c:pt>
                <c:pt idx="6">
                  <c:v>165.445</c:v>
                </c:pt>
                <c:pt idx="7">
                  <c:v>154.185</c:v>
                </c:pt>
                <c:pt idx="8">
                  <c:v>158.01</c:v>
                </c:pt>
                <c:pt idx="9">
                  <c:v>160.49</c:v>
                </c:pt>
                <c:pt idx="10">
                  <c:v>164.285</c:v>
                </c:pt>
                <c:pt idx="11">
                  <c:v>187.455</c:v>
                </c:pt>
                <c:pt idx="12">
                  <c:v>186.25</c:v>
                </c:pt>
                <c:pt idx="13">
                  <c:v>185.45</c:v>
                </c:pt>
                <c:pt idx="14">
                  <c:v>168.165</c:v>
                </c:pt>
                <c:pt idx="15">
                  <c:v>163.58</c:v>
                </c:pt>
                <c:pt idx="16">
                  <c:v>167.405</c:v>
                </c:pt>
                <c:pt idx="17">
                  <c:v>175.405</c:v>
                </c:pt>
                <c:pt idx="18">
                  <c:v>195.44</c:v>
                </c:pt>
                <c:pt idx="19">
                  <c:v>187.295</c:v>
                </c:pt>
                <c:pt idx="20">
                  <c:v>189.68</c:v>
                </c:pt>
                <c:pt idx="21">
                  <c:v>217.955</c:v>
                </c:pt>
                <c:pt idx="22">
                  <c:v>225.175</c:v>
                </c:pt>
                <c:pt idx="23">
                  <c:v>231.535</c:v>
                </c:pt>
                <c:pt idx="24">
                  <c:v>252.15</c:v>
                </c:pt>
                <c:pt idx="25">
                  <c:v>301.14</c:v>
                </c:pt>
                <c:pt idx="26">
                  <c:v>300.69</c:v>
                </c:pt>
                <c:pt idx="27">
                  <c:v>284.02</c:v>
                </c:pt>
                <c:pt idx="28">
                  <c:v>205.34</c:v>
                </c:pt>
                <c:pt idx="29">
                  <c:v>175.515</c:v>
                </c:pt>
                <c:pt idx="30">
                  <c:v>155.365</c:v>
                </c:pt>
                <c:pt idx="31">
                  <c:v>161.4</c:v>
                </c:pt>
                <c:pt idx="32">
                  <c:v>167.34</c:v>
                </c:pt>
                <c:pt idx="33">
                  <c:v>187.92</c:v>
                </c:pt>
                <c:pt idx="34">
                  <c:v>198.68</c:v>
                </c:pt>
                <c:pt idx="35">
                  <c:v>215.75</c:v>
                </c:pt>
                <c:pt idx="36">
                  <c:v>198.435</c:v>
                </c:pt>
                <c:pt idx="37">
                  <c:v>175.155</c:v>
                </c:pt>
                <c:pt idx="38">
                  <c:v>166.075</c:v>
                </c:pt>
                <c:pt idx="39">
                  <c:v>193.175</c:v>
                </c:pt>
                <c:pt idx="40">
                  <c:v>183.64</c:v>
                </c:pt>
                <c:pt idx="41">
                  <c:v>175.045</c:v>
                </c:pt>
                <c:pt idx="42">
                  <c:v>175.77</c:v>
                </c:pt>
                <c:pt idx="43">
                  <c:v>168.96</c:v>
                </c:pt>
                <c:pt idx="44">
                  <c:v>159.765</c:v>
                </c:pt>
                <c:pt idx="45">
                  <c:v>168.91</c:v>
                </c:pt>
                <c:pt idx="46">
                  <c:v>177.63</c:v>
                </c:pt>
                <c:pt idx="47">
                  <c:v>180.84</c:v>
                </c:pt>
                <c:pt idx="48">
                  <c:v>190.555</c:v>
                </c:pt>
                <c:pt idx="49">
                  <c:v>205.265</c:v>
                </c:pt>
                <c:pt idx="50">
                  <c:v>198.665</c:v>
                </c:pt>
                <c:pt idx="51">
                  <c:v>222.05</c:v>
                </c:pt>
                <c:pt idx="52">
                  <c:v>217.63</c:v>
                </c:pt>
                <c:pt idx="53">
                  <c:v>254.41</c:v>
                </c:pt>
                <c:pt idx="54">
                  <c:v>260.555</c:v>
                </c:pt>
                <c:pt idx="55">
                  <c:v>314.7849999999999</c:v>
                </c:pt>
                <c:pt idx="56">
                  <c:v>331.2749999999999</c:v>
                </c:pt>
                <c:pt idx="57">
                  <c:v>331.565</c:v>
                </c:pt>
                <c:pt idx="58">
                  <c:v>325.475</c:v>
                </c:pt>
                <c:pt idx="59">
                  <c:v>412.255</c:v>
                </c:pt>
                <c:pt idx="60">
                  <c:v>355.3450000000001</c:v>
                </c:pt>
                <c:pt idx="61">
                  <c:v>352.695</c:v>
                </c:pt>
                <c:pt idx="62">
                  <c:v>260.6600000000001</c:v>
                </c:pt>
                <c:pt idx="63">
                  <c:v>268.245</c:v>
                </c:pt>
                <c:pt idx="64">
                  <c:v>306.8450000000001</c:v>
                </c:pt>
                <c:pt idx="65">
                  <c:v>292.22</c:v>
                </c:pt>
                <c:pt idx="66">
                  <c:v>380.375</c:v>
                </c:pt>
                <c:pt idx="67">
                  <c:v>373.175</c:v>
                </c:pt>
                <c:pt idx="68">
                  <c:v>405.2749999999999</c:v>
                </c:pt>
                <c:pt idx="69">
                  <c:v>379.675</c:v>
                </c:pt>
                <c:pt idx="70">
                  <c:v>325.69</c:v>
                </c:pt>
                <c:pt idx="71">
                  <c:v>333.925</c:v>
                </c:pt>
                <c:pt idx="72">
                  <c:v>314.225</c:v>
                </c:pt>
                <c:pt idx="73">
                  <c:v>277.61</c:v>
                </c:pt>
                <c:pt idx="74">
                  <c:v>287.85</c:v>
                </c:pt>
                <c:pt idx="75">
                  <c:v>325.5549999999999</c:v>
                </c:pt>
                <c:pt idx="76">
                  <c:v>331.76</c:v>
                </c:pt>
                <c:pt idx="77">
                  <c:v>317.65</c:v>
                </c:pt>
                <c:pt idx="78">
                  <c:v>321.925</c:v>
                </c:pt>
                <c:pt idx="79">
                  <c:v>351.9349999999997</c:v>
                </c:pt>
                <c:pt idx="80">
                  <c:v>368.54</c:v>
                </c:pt>
                <c:pt idx="81">
                  <c:v>345.4299999999997</c:v>
                </c:pt>
                <c:pt idx="82">
                  <c:v>342.3</c:v>
                </c:pt>
                <c:pt idx="83">
                  <c:v>346.52</c:v>
                </c:pt>
                <c:pt idx="84">
                  <c:v>349.6</c:v>
                </c:pt>
                <c:pt idx="85">
                  <c:v>336.325</c:v>
                </c:pt>
                <c:pt idx="86">
                  <c:v>301.45</c:v>
                </c:pt>
                <c:pt idx="87">
                  <c:v>281.655</c:v>
                </c:pt>
                <c:pt idx="88">
                  <c:v>310.65</c:v>
                </c:pt>
                <c:pt idx="89">
                  <c:v>365.9549999999999</c:v>
                </c:pt>
                <c:pt idx="90">
                  <c:v>415.17</c:v>
                </c:pt>
                <c:pt idx="91">
                  <c:v>515.8249999999997</c:v>
                </c:pt>
                <c:pt idx="92">
                  <c:v>564.69</c:v>
                </c:pt>
                <c:pt idx="93">
                  <c:v>529.37</c:v>
                </c:pt>
                <c:pt idx="94">
                  <c:v>488.46</c:v>
                </c:pt>
                <c:pt idx="95">
                  <c:v>460.0849999999999</c:v>
                </c:pt>
                <c:pt idx="96">
                  <c:v>431.39</c:v>
                </c:pt>
                <c:pt idx="97">
                  <c:v>437.325</c:v>
                </c:pt>
                <c:pt idx="98">
                  <c:v>465.72</c:v>
                </c:pt>
                <c:pt idx="99">
                  <c:v>544.59</c:v>
                </c:pt>
                <c:pt idx="100">
                  <c:v>464.9049999999999</c:v>
                </c:pt>
                <c:pt idx="101">
                  <c:v>500.39</c:v>
                </c:pt>
                <c:pt idx="102">
                  <c:v>443.63</c:v>
                </c:pt>
                <c:pt idx="103">
                  <c:v>498.31</c:v>
                </c:pt>
                <c:pt idx="104">
                  <c:v>479.54</c:v>
                </c:pt>
                <c:pt idx="105">
                  <c:v>497.82</c:v>
                </c:pt>
                <c:pt idx="106">
                  <c:v>519.38</c:v>
                </c:pt>
                <c:pt idx="107">
                  <c:v>451.36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OLS!$E$1</c:f>
              <c:strCache>
                <c:ptCount val="1"/>
                <c:pt idx="0">
                  <c:v>CME Settlement Price</c:v>
                </c:pt>
              </c:strCache>
            </c:strRef>
          </c:tx>
          <c:spPr>
            <a:ln w="79375" cap="rnd">
              <a:solidFill>
                <a:srgbClr val="FFC000">
                  <a:alpha val="79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OLS!$C$2:$C$109</c:f>
              <c:numCache>
                <c:formatCode>mmm\-yy</c:formatCode>
                <c:ptCount val="108"/>
                <c:pt idx="0">
                  <c:v>36892.0</c:v>
                </c:pt>
                <c:pt idx="1">
                  <c:v>36951.0</c:v>
                </c:pt>
                <c:pt idx="2">
                  <c:v>37012.0</c:v>
                </c:pt>
                <c:pt idx="3">
                  <c:v>37073.0</c:v>
                </c:pt>
                <c:pt idx="4">
                  <c:v>37104.0</c:v>
                </c:pt>
                <c:pt idx="5">
                  <c:v>37135.0</c:v>
                </c:pt>
                <c:pt idx="6">
                  <c:v>37165.0</c:v>
                </c:pt>
                <c:pt idx="7">
                  <c:v>37226.0</c:v>
                </c:pt>
                <c:pt idx="8">
                  <c:v>37257.0</c:v>
                </c:pt>
                <c:pt idx="9">
                  <c:v>37316.0</c:v>
                </c:pt>
                <c:pt idx="10">
                  <c:v>37377.0</c:v>
                </c:pt>
                <c:pt idx="11">
                  <c:v>37438.0</c:v>
                </c:pt>
                <c:pt idx="12">
                  <c:v>37469.0</c:v>
                </c:pt>
                <c:pt idx="13">
                  <c:v>37500.0</c:v>
                </c:pt>
                <c:pt idx="14">
                  <c:v>37530.0</c:v>
                </c:pt>
                <c:pt idx="15">
                  <c:v>37591.0</c:v>
                </c:pt>
                <c:pt idx="16">
                  <c:v>37622.0</c:v>
                </c:pt>
                <c:pt idx="17">
                  <c:v>37681.0</c:v>
                </c:pt>
                <c:pt idx="18">
                  <c:v>37742.0</c:v>
                </c:pt>
                <c:pt idx="19">
                  <c:v>37803.0</c:v>
                </c:pt>
                <c:pt idx="20">
                  <c:v>37834.0</c:v>
                </c:pt>
                <c:pt idx="21">
                  <c:v>37865.0</c:v>
                </c:pt>
                <c:pt idx="22">
                  <c:v>37895.0</c:v>
                </c:pt>
                <c:pt idx="23">
                  <c:v>37956.0</c:v>
                </c:pt>
                <c:pt idx="24">
                  <c:v>37987.0</c:v>
                </c:pt>
                <c:pt idx="25">
                  <c:v>38047.0</c:v>
                </c:pt>
                <c:pt idx="26">
                  <c:v>38108.0</c:v>
                </c:pt>
                <c:pt idx="27">
                  <c:v>38169.0</c:v>
                </c:pt>
                <c:pt idx="28">
                  <c:v>38200.0</c:v>
                </c:pt>
                <c:pt idx="29">
                  <c:v>38231.0</c:v>
                </c:pt>
                <c:pt idx="30">
                  <c:v>38261.0</c:v>
                </c:pt>
                <c:pt idx="31">
                  <c:v>38322.0</c:v>
                </c:pt>
                <c:pt idx="32">
                  <c:v>38353.0</c:v>
                </c:pt>
                <c:pt idx="33">
                  <c:v>38412.0</c:v>
                </c:pt>
                <c:pt idx="34">
                  <c:v>38473.0</c:v>
                </c:pt>
                <c:pt idx="35">
                  <c:v>38534.0</c:v>
                </c:pt>
                <c:pt idx="36">
                  <c:v>38565.0</c:v>
                </c:pt>
                <c:pt idx="37">
                  <c:v>38596.0</c:v>
                </c:pt>
                <c:pt idx="38">
                  <c:v>38626.0</c:v>
                </c:pt>
                <c:pt idx="39">
                  <c:v>38687.0</c:v>
                </c:pt>
                <c:pt idx="40">
                  <c:v>38718.0</c:v>
                </c:pt>
                <c:pt idx="41">
                  <c:v>38777.0</c:v>
                </c:pt>
                <c:pt idx="42">
                  <c:v>38838.0</c:v>
                </c:pt>
                <c:pt idx="43">
                  <c:v>38899.0</c:v>
                </c:pt>
                <c:pt idx="44">
                  <c:v>38930.0</c:v>
                </c:pt>
                <c:pt idx="45">
                  <c:v>38961.0</c:v>
                </c:pt>
                <c:pt idx="46">
                  <c:v>38991.0</c:v>
                </c:pt>
                <c:pt idx="47">
                  <c:v>39052.0</c:v>
                </c:pt>
                <c:pt idx="48">
                  <c:v>39083.0</c:v>
                </c:pt>
                <c:pt idx="49">
                  <c:v>39142.0</c:v>
                </c:pt>
                <c:pt idx="50">
                  <c:v>39203.0</c:v>
                </c:pt>
                <c:pt idx="51">
                  <c:v>39264.0</c:v>
                </c:pt>
                <c:pt idx="52">
                  <c:v>39295.0</c:v>
                </c:pt>
                <c:pt idx="53">
                  <c:v>39326.0</c:v>
                </c:pt>
                <c:pt idx="54">
                  <c:v>39356.0</c:v>
                </c:pt>
                <c:pt idx="55">
                  <c:v>39417.0</c:v>
                </c:pt>
                <c:pt idx="56">
                  <c:v>39448.0</c:v>
                </c:pt>
                <c:pt idx="57">
                  <c:v>39508.0</c:v>
                </c:pt>
                <c:pt idx="58">
                  <c:v>39569.0</c:v>
                </c:pt>
                <c:pt idx="59">
                  <c:v>39630.0</c:v>
                </c:pt>
                <c:pt idx="60">
                  <c:v>39661.0</c:v>
                </c:pt>
                <c:pt idx="61">
                  <c:v>39692.0</c:v>
                </c:pt>
                <c:pt idx="62">
                  <c:v>39722.0</c:v>
                </c:pt>
                <c:pt idx="63">
                  <c:v>39783.0</c:v>
                </c:pt>
                <c:pt idx="64">
                  <c:v>39814.0</c:v>
                </c:pt>
                <c:pt idx="65">
                  <c:v>39873.0</c:v>
                </c:pt>
                <c:pt idx="66">
                  <c:v>39934.0</c:v>
                </c:pt>
                <c:pt idx="67">
                  <c:v>39995.0</c:v>
                </c:pt>
                <c:pt idx="68">
                  <c:v>40026.0</c:v>
                </c:pt>
                <c:pt idx="69">
                  <c:v>40057.0</c:v>
                </c:pt>
                <c:pt idx="70">
                  <c:v>40087.0</c:v>
                </c:pt>
                <c:pt idx="71">
                  <c:v>40148.0</c:v>
                </c:pt>
                <c:pt idx="72">
                  <c:v>40179.0</c:v>
                </c:pt>
                <c:pt idx="73">
                  <c:v>40238.0</c:v>
                </c:pt>
                <c:pt idx="74">
                  <c:v>40299.0</c:v>
                </c:pt>
                <c:pt idx="75">
                  <c:v>40360.0</c:v>
                </c:pt>
                <c:pt idx="76">
                  <c:v>40391.0</c:v>
                </c:pt>
                <c:pt idx="77">
                  <c:v>40422.0</c:v>
                </c:pt>
                <c:pt idx="78">
                  <c:v>40452.0</c:v>
                </c:pt>
                <c:pt idx="79">
                  <c:v>40513.0</c:v>
                </c:pt>
                <c:pt idx="80">
                  <c:v>40544.0</c:v>
                </c:pt>
                <c:pt idx="81">
                  <c:v>40603.0</c:v>
                </c:pt>
                <c:pt idx="82">
                  <c:v>40664.0</c:v>
                </c:pt>
                <c:pt idx="83">
                  <c:v>40725.0</c:v>
                </c:pt>
                <c:pt idx="84">
                  <c:v>40756.0</c:v>
                </c:pt>
                <c:pt idx="85">
                  <c:v>40787.0</c:v>
                </c:pt>
                <c:pt idx="86">
                  <c:v>40817.0</c:v>
                </c:pt>
                <c:pt idx="87">
                  <c:v>40878.0</c:v>
                </c:pt>
                <c:pt idx="88">
                  <c:v>40909.0</c:v>
                </c:pt>
                <c:pt idx="89">
                  <c:v>40969.0</c:v>
                </c:pt>
                <c:pt idx="90">
                  <c:v>41030.0</c:v>
                </c:pt>
                <c:pt idx="91">
                  <c:v>41091.0</c:v>
                </c:pt>
                <c:pt idx="92">
                  <c:v>41122.0</c:v>
                </c:pt>
                <c:pt idx="93">
                  <c:v>41153.0</c:v>
                </c:pt>
                <c:pt idx="94">
                  <c:v>41183.0</c:v>
                </c:pt>
                <c:pt idx="95">
                  <c:v>41244.0</c:v>
                </c:pt>
                <c:pt idx="96">
                  <c:v>41275.0</c:v>
                </c:pt>
                <c:pt idx="97">
                  <c:v>41334.0</c:v>
                </c:pt>
                <c:pt idx="98">
                  <c:v>41395.0</c:v>
                </c:pt>
                <c:pt idx="99">
                  <c:v>41456.0</c:v>
                </c:pt>
                <c:pt idx="100">
                  <c:v>41487.0</c:v>
                </c:pt>
                <c:pt idx="101">
                  <c:v>41518.0</c:v>
                </c:pt>
                <c:pt idx="102">
                  <c:v>41548.0</c:v>
                </c:pt>
                <c:pt idx="103">
                  <c:v>41609.0</c:v>
                </c:pt>
                <c:pt idx="104" formatCode="m/d/yyyy">
                  <c:v>41640.0</c:v>
                </c:pt>
                <c:pt idx="105" formatCode="m/d/yyyy">
                  <c:v>41699.0</c:v>
                </c:pt>
                <c:pt idx="106" formatCode="m/d/yyyy">
                  <c:v>41760.0</c:v>
                </c:pt>
                <c:pt idx="107" formatCode="m/d/yyyy">
                  <c:v>41821.0</c:v>
                </c:pt>
              </c:numCache>
            </c:numRef>
          </c:cat>
          <c:val>
            <c:numRef>
              <c:f>OLS!$E$2:$E$109</c:f>
              <c:numCache>
                <c:formatCode>General</c:formatCode>
                <c:ptCount val="108"/>
                <c:pt idx="0">
                  <c:v>182.0</c:v>
                </c:pt>
                <c:pt idx="1">
                  <c:v>152.5</c:v>
                </c:pt>
                <c:pt idx="2">
                  <c:v>162.8</c:v>
                </c:pt>
                <c:pt idx="3">
                  <c:v>180.2</c:v>
                </c:pt>
                <c:pt idx="4">
                  <c:v>179.8</c:v>
                </c:pt>
                <c:pt idx="5">
                  <c:v>176.0</c:v>
                </c:pt>
                <c:pt idx="6">
                  <c:v>157.0</c:v>
                </c:pt>
                <c:pt idx="7">
                  <c:v>150.9</c:v>
                </c:pt>
                <c:pt idx="8">
                  <c:v>167.3</c:v>
                </c:pt>
                <c:pt idx="9">
                  <c:v>158.7</c:v>
                </c:pt>
                <c:pt idx="10">
                  <c:v>164.2</c:v>
                </c:pt>
                <c:pt idx="11">
                  <c:v>191.7</c:v>
                </c:pt>
                <c:pt idx="12">
                  <c:v>194.5</c:v>
                </c:pt>
                <c:pt idx="13">
                  <c:v>183.5</c:v>
                </c:pt>
                <c:pt idx="14">
                  <c:v>164.5</c:v>
                </c:pt>
                <c:pt idx="15">
                  <c:v>167.0</c:v>
                </c:pt>
                <c:pt idx="16">
                  <c:v>157.2</c:v>
                </c:pt>
                <c:pt idx="17">
                  <c:v>178.3</c:v>
                </c:pt>
                <c:pt idx="18">
                  <c:v>199.2</c:v>
                </c:pt>
                <c:pt idx="19">
                  <c:v>204.7</c:v>
                </c:pt>
                <c:pt idx="20">
                  <c:v>176.9</c:v>
                </c:pt>
                <c:pt idx="21">
                  <c:v>211.5</c:v>
                </c:pt>
                <c:pt idx="22">
                  <c:v>219.5</c:v>
                </c:pt>
                <c:pt idx="23">
                  <c:v>231.0</c:v>
                </c:pt>
                <c:pt idx="24">
                  <c:v>258.6</c:v>
                </c:pt>
                <c:pt idx="25">
                  <c:v>290.0</c:v>
                </c:pt>
                <c:pt idx="26">
                  <c:v>306.8</c:v>
                </c:pt>
                <c:pt idx="27">
                  <c:v>285.0</c:v>
                </c:pt>
                <c:pt idx="28">
                  <c:v>198.5</c:v>
                </c:pt>
                <c:pt idx="29">
                  <c:v>166.0</c:v>
                </c:pt>
                <c:pt idx="30">
                  <c:v>152.5</c:v>
                </c:pt>
                <c:pt idx="31">
                  <c:v>164.8</c:v>
                </c:pt>
                <c:pt idx="32">
                  <c:v>162.8</c:v>
                </c:pt>
                <c:pt idx="33">
                  <c:v>192.0</c:v>
                </c:pt>
                <c:pt idx="34">
                  <c:v>192.0</c:v>
                </c:pt>
                <c:pt idx="35">
                  <c:v>230.0</c:v>
                </c:pt>
                <c:pt idx="36">
                  <c:v>203.0</c:v>
                </c:pt>
                <c:pt idx="37">
                  <c:v>175.5</c:v>
                </c:pt>
                <c:pt idx="38">
                  <c:v>175.3</c:v>
                </c:pt>
                <c:pt idx="39">
                  <c:v>192.5</c:v>
                </c:pt>
                <c:pt idx="40">
                  <c:v>176.5</c:v>
                </c:pt>
                <c:pt idx="41">
                  <c:v>172.0</c:v>
                </c:pt>
                <c:pt idx="42">
                  <c:v>174.8</c:v>
                </c:pt>
                <c:pt idx="43">
                  <c:v>171.3</c:v>
                </c:pt>
                <c:pt idx="44">
                  <c:v>158.7</c:v>
                </c:pt>
                <c:pt idx="45">
                  <c:v>160.8</c:v>
                </c:pt>
                <c:pt idx="46">
                  <c:v>174.5</c:v>
                </c:pt>
                <c:pt idx="47">
                  <c:v>187.2</c:v>
                </c:pt>
                <c:pt idx="48">
                  <c:v>205.0</c:v>
                </c:pt>
                <c:pt idx="49">
                  <c:v>212.5</c:v>
                </c:pt>
                <c:pt idx="50">
                  <c:v>202.0</c:v>
                </c:pt>
                <c:pt idx="51">
                  <c:v>253.3</c:v>
                </c:pt>
                <c:pt idx="52">
                  <c:v>232.8</c:v>
                </c:pt>
                <c:pt idx="53">
                  <c:v>259.5</c:v>
                </c:pt>
                <c:pt idx="54">
                  <c:v>272.5</c:v>
                </c:pt>
                <c:pt idx="55">
                  <c:v>324.5</c:v>
                </c:pt>
                <c:pt idx="56">
                  <c:v>352.0</c:v>
                </c:pt>
                <c:pt idx="57">
                  <c:v>336.5</c:v>
                </c:pt>
                <c:pt idx="58">
                  <c:v>348.0</c:v>
                </c:pt>
                <c:pt idx="59">
                  <c:v>452.0</c:v>
                </c:pt>
                <c:pt idx="60">
                  <c:v>350.0</c:v>
                </c:pt>
                <c:pt idx="61">
                  <c:v>359.0</c:v>
                </c:pt>
                <c:pt idx="62">
                  <c:v>254.5</c:v>
                </c:pt>
                <c:pt idx="63">
                  <c:v>258.5</c:v>
                </c:pt>
                <c:pt idx="64">
                  <c:v>296.0</c:v>
                </c:pt>
                <c:pt idx="65">
                  <c:v>286.0</c:v>
                </c:pt>
                <c:pt idx="66">
                  <c:v>381.5</c:v>
                </c:pt>
                <c:pt idx="67">
                  <c:v>344.5</c:v>
                </c:pt>
                <c:pt idx="68">
                  <c:v>380.0</c:v>
                </c:pt>
                <c:pt idx="69">
                  <c:v>310.0</c:v>
                </c:pt>
                <c:pt idx="70">
                  <c:v>336.0</c:v>
                </c:pt>
                <c:pt idx="71">
                  <c:v>326.5</c:v>
                </c:pt>
                <c:pt idx="72">
                  <c:v>299.0</c:v>
                </c:pt>
                <c:pt idx="73">
                  <c:v>251.2</c:v>
                </c:pt>
                <c:pt idx="74">
                  <c:v>282.2</c:v>
                </c:pt>
                <c:pt idx="75">
                  <c:v>313.0</c:v>
                </c:pt>
                <c:pt idx="76">
                  <c:v>321.5</c:v>
                </c:pt>
                <c:pt idx="77">
                  <c:v>290.0</c:v>
                </c:pt>
                <c:pt idx="78">
                  <c:v>325.5</c:v>
                </c:pt>
                <c:pt idx="79">
                  <c:v>344.5</c:v>
                </c:pt>
                <c:pt idx="80">
                  <c:v>377.0</c:v>
                </c:pt>
                <c:pt idx="81">
                  <c:v>349.6</c:v>
                </c:pt>
                <c:pt idx="82">
                  <c:v>343.1</c:v>
                </c:pt>
                <c:pt idx="83">
                  <c:v>355.5</c:v>
                </c:pt>
                <c:pt idx="84">
                  <c:v>348.6</c:v>
                </c:pt>
                <c:pt idx="85">
                  <c:v>357.9</c:v>
                </c:pt>
                <c:pt idx="86">
                  <c:v>328.4</c:v>
                </c:pt>
                <c:pt idx="87">
                  <c:v>280.6</c:v>
                </c:pt>
                <c:pt idx="88">
                  <c:v>304.8</c:v>
                </c:pt>
                <c:pt idx="89">
                  <c:v>362.0</c:v>
                </c:pt>
                <c:pt idx="90">
                  <c:v>406.8</c:v>
                </c:pt>
                <c:pt idx="91">
                  <c:v>488.9</c:v>
                </c:pt>
                <c:pt idx="92">
                  <c:v>530.8</c:v>
                </c:pt>
                <c:pt idx="93">
                  <c:v>524.6</c:v>
                </c:pt>
                <c:pt idx="94">
                  <c:v>474.3</c:v>
                </c:pt>
                <c:pt idx="95">
                  <c:v>460.1</c:v>
                </c:pt>
                <c:pt idx="96">
                  <c:v>417.9</c:v>
                </c:pt>
                <c:pt idx="97">
                  <c:v>422.8</c:v>
                </c:pt>
                <c:pt idx="98">
                  <c:v>461.0</c:v>
                </c:pt>
                <c:pt idx="99">
                  <c:v>535.5</c:v>
                </c:pt>
                <c:pt idx="100">
                  <c:v>433.9</c:v>
                </c:pt>
                <c:pt idx="101">
                  <c:v>496.2</c:v>
                </c:pt>
                <c:pt idx="102">
                  <c:v>423.2</c:v>
                </c:pt>
                <c:pt idx="103">
                  <c:v>462.9</c:v>
                </c:pt>
                <c:pt idx="104">
                  <c:v>452.5</c:v>
                </c:pt>
                <c:pt idx="105">
                  <c:v>450.5</c:v>
                </c:pt>
                <c:pt idx="106">
                  <c:v>436.8</c:v>
                </c:pt>
                <c:pt idx="107">
                  <c:v>419.4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OLS!$F$1</c:f>
              <c:strCache>
                <c:ptCount val="1"/>
                <c:pt idx="0">
                  <c:v>Basis</c:v>
                </c:pt>
              </c:strCache>
            </c:strRef>
          </c:tx>
          <c:spPr>
            <a:ln w="73025" cap="rnd">
              <a:solidFill>
                <a:srgbClr val="C00000">
                  <a:alpha val="81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OLS!$C$2:$C$109</c:f>
              <c:numCache>
                <c:formatCode>mmm\-yy</c:formatCode>
                <c:ptCount val="108"/>
                <c:pt idx="0">
                  <c:v>36892.0</c:v>
                </c:pt>
                <c:pt idx="1">
                  <c:v>36951.0</c:v>
                </c:pt>
                <c:pt idx="2">
                  <c:v>37012.0</c:v>
                </c:pt>
                <c:pt idx="3">
                  <c:v>37073.0</c:v>
                </c:pt>
                <c:pt idx="4">
                  <c:v>37104.0</c:v>
                </c:pt>
                <c:pt idx="5">
                  <c:v>37135.0</c:v>
                </c:pt>
                <c:pt idx="6">
                  <c:v>37165.0</c:v>
                </c:pt>
                <c:pt idx="7">
                  <c:v>37226.0</c:v>
                </c:pt>
                <c:pt idx="8">
                  <c:v>37257.0</c:v>
                </c:pt>
                <c:pt idx="9">
                  <c:v>37316.0</c:v>
                </c:pt>
                <c:pt idx="10">
                  <c:v>37377.0</c:v>
                </c:pt>
                <c:pt idx="11">
                  <c:v>37438.0</c:v>
                </c:pt>
                <c:pt idx="12">
                  <c:v>37469.0</c:v>
                </c:pt>
                <c:pt idx="13">
                  <c:v>37500.0</c:v>
                </c:pt>
                <c:pt idx="14">
                  <c:v>37530.0</c:v>
                </c:pt>
                <c:pt idx="15">
                  <c:v>37591.0</c:v>
                </c:pt>
                <c:pt idx="16">
                  <c:v>37622.0</c:v>
                </c:pt>
                <c:pt idx="17">
                  <c:v>37681.0</c:v>
                </c:pt>
                <c:pt idx="18">
                  <c:v>37742.0</c:v>
                </c:pt>
                <c:pt idx="19">
                  <c:v>37803.0</c:v>
                </c:pt>
                <c:pt idx="20">
                  <c:v>37834.0</c:v>
                </c:pt>
                <c:pt idx="21">
                  <c:v>37865.0</c:v>
                </c:pt>
                <c:pt idx="22">
                  <c:v>37895.0</c:v>
                </c:pt>
                <c:pt idx="23">
                  <c:v>37956.0</c:v>
                </c:pt>
                <c:pt idx="24">
                  <c:v>37987.0</c:v>
                </c:pt>
                <c:pt idx="25">
                  <c:v>38047.0</c:v>
                </c:pt>
                <c:pt idx="26">
                  <c:v>38108.0</c:v>
                </c:pt>
                <c:pt idx="27">
                  <c:v>38169.0</c:v>
                </c:pt>
                <c:pt idx="28">
                  <c:v>38200.0</c:v>
                </c:pt>
                <c:pt idx="29">
                  <c:v>38231.0</c:v>
                </c:pt>
                <c:pt idx="30">
                  <c:v>38261.0</c:v>
                </c:pt>
                <c:pt idx="31">
                  <c:v>38322.0</c:v>
                </c:pt>
                <c:pt idx="32">
                  <c:v>38353.0</c:v>
                </c:pt>
                <c:pt idx="33">
                  <c:v>38412.0</c:v>
                </c:pt>
                <c:pt idx="34">
                  <c:v>38473.0</c:v>
                </c:pt>
                <c:pt idx="35">
                  <c:v>38534.0</c:v>
                </c:pt>
                <c:pt idx="36">
                  <c:v>38565.0</c:v>
                </c:pt>
                <c:pt idx="37">
                  <c:v>38596.0</c:v>
                </c:pt>
                <c:pt idx="38">
                  <c:v>38626.0</c:v>
                </c:pt>
                <c:pt idx="39">
                  <c:v>38687.0</c:v>
                </c:pt>
                <c:pt idx="40">
                  <c:v>38718.0</c:v>
                </c:pt>
                <c:pt idx="41">
                  <c:v>38777.0</c:v>
                </c:pt>
                <c:pt idx="42">
                  <c:v>38838.0</c:v>
                </c:pt>
                <c:pt idx="43">
                  <c:v>38899.0</c:v>
                </c:pt>
                <c:pt idx="44">
                  <c:v>38930.0</c:v>
                </c:pt>
                <c:pt idx="45">
                  <c:v>38961.0</c:v>
                </c:pt>
                <c:pt idx="46">
                  <c:v>38991.0</c:v>
                </c:pt>
                <c:pt idx="47">
                  <c:v>39052.0</c:v>
                </c:pt>
                <c:pt idx="48">
                  <c:v>39083.0</c:v>
                </c:pt>
                <c:pt idx="49">
                  <c:v>39142.0</c:v>
                </c:pt>
                <c:pt idx="50">
                  <c:v>39203.0</c:v>
                </c:pt>
                <c:pt idx="51">
                  <c:v>39264.0</c:v>
                </c:pt>
                <c:pt idx="52">
                  <c:v>39295.0</c:v>
                </c:pt>
                <c:pt idx="53">
                  <c:v>39326.0</c:v>
                </c:pt>
                <c:pt idx="54">
                  <c:v>39356.0</c:v>
                </c:pt>
                <c:pt idx="55">
                  <c:v>39417.0</c:v>
                </c:pt>
                <c:pt idx="56">
                  <c:v>39448.0</c:v>
                </c:pt>
                <c:pt idx="57">
                  <c:v>39508.0</c:v>
                </c:pt>
                <c:pt idx="58">
                  <c:v>39569.0</c:v>
                </c:pt>
                <c:pt idx="59">
                  <c:v>39630.0</c:v>
                </c:pt>
                <c:pt idx="60">
                  <c:v>39661.0</c:v>
                </c:pt>
                <c:pt idx="61">
                  <c:v>39692.0</c:v>
                </c:pt>
                <c:pt idx="62">
                  <c:v>39722.0</c:v>
                </c:pt>
                <c:pt idx="63">
                  <c:v>39783.0</c:v>
                </c:pt>
                <c:pt idx="64">
                  <c:v>39814.0</c:v>
                </c:pt>
                <c:pt idx="65">
                  <c:v>39873.0</c:v>
                </c:pt>
                <c:pt idx="66">
                  <c:v>39934.0</c:v>
                </c:pt>
                <c:pt idx="67">
                  <c:v>39995.0</c:v>
                </c:pt>
                <c:pt idx="68">
                  <c:v>40026.0</c:v>
                </c:pt>
                <c:pt idx="69">
                  <c:v>40057.0</c:v>
                </c:pt>
                <c:pt idx="70">
                  <c:v>40087.0</c:v>
                </c:pt>
                <c:pt idx="71">
                  <c:v>40148.0</c:v>
                </c:pt>
                <c:pt idx="72">
                  <c:v>40179.0</c:v>
                </c:pt>
                <c:pt idx="73">
                  <c:v>40238.0</c:v>
                </c:pt>
                <c:pt idx="74">
                  <c:v>40299.0</c:v>
                </c:pt>
                <c:pt idx="75">
                  <c:v>40360.0</c:v>
                </c:pt>
                <c:pt idx="76">
                  <c:v>40391.0</c:v>
                </c:pt>
                <c:pt idx="77">
                  <c:v>40422.0</c:v>
                </c:pt>
                <c:pt idx="78">
                  <c:v>40452.0</c:v>
                </c:pt>
                <c:pt idx="79">
                  <c:v>40513.0</c:v>
                </c:pt>
                <c:pt idx="80">
                  <c:v>40544.0</c:v>
                </c:pt>
                <c:pt idx="81">
                  <c:v>40603.0</c:v>
                </c:pt>
                <c:pt idx="82">
                  <c:v>40664.0</c:v>
                </c:pt>
                <c:pt idx="83">
                  <c:v>40725.0</c:v>
                </c:pt>
                <c:pt idx="84">
                  <c:v>40756.0</c:v>
                </c:pt>
                <c:pt idx="85">
                  <c:v>40787.0</c:v>
                </c:pt>
                <c:pt idx="86">
                  <c:v>40817.0</c:v>
                </c:pt>
                <c:pt idx="87">
                  <c:v>40878.0</c:v>
                </c:pt>
                <c:pt idx="88">
                  <c:v>40909.0</c:v>
                </c:pt>
                <c:pt idx="89">
                  <c:v>40969.0</c:v>
                </c:pt>
                <c:pt idx="90">
                  <c:v>41030.0</c:v>
                </c:pt>
                <c:pt idx="91">
                  <c:v>41091.0</c:v>
                </c:pt>
                <c:pt idx="92">
                  <c:v>41122.0</c:v>
                </c:pt>
                <c:pt idx="93">
                  <c:v>41153.0</c:v>
                </c:pt>
                <c:pt idx="94">
                  <c:v>41183.0</c:v>
                </c:pt>
                <c:pt idx="95">
                  <c:v>41244.0</c:v>
                </c:pt>
                <c:pt idx="96">
                  <c:v>41275.0</c:v>
                </c:pt>
                <c:pt idx="97">
                  <c:v>41334.0</c:v>
                </c:pt>
                <c:pt idx="98">
                  <c:v>41395.0</c:v>
                </c:pt>
                <c:pt idx="99">
                  <c:v>41456.0</c:v>
                </c:pt>
                <c:pt idx="100">
                  <c:v>41487.0</c:v>
                </c:pt>
                <c:pt idx="101">
                  <c:v>41518.0</c:v>
                </c:pt>
                <c:pt idx="102">
                  <c:v>41548.0</c:v>
                </c:pt>
                <c:pt idx="103">
                  <c:v>41609.0</c:v>
                </c:pt>
                <c:pt idx="104" formatCode="m/d/yyyy">
                  <c:v>41640.0</c:v>
                </c:pt>
                <c:pt idx="105" formatCode="m/d/yyyy">
                  <c:v>41699.0</c:v>
                </c:pt>
                <c:pt idx="106" formatCode="m/d/yyyy">
                  <c:v>41760.0</c:v>
                </c:pt>
                <c:pt idx="107" formatCode="m/d/yyyy">
                  <c:v>41821.0</c:v>
                </c:pt>
              </c:numCache>
            </c:numRef>
          </c:cat>
          <c:val>
            <c:numRef>
              <c:f>OLS!$F$2:$F$109</c:f>
              <c:numCache>
                <c:formatCode>_(* #,##0.00_);_(* \(#,##0.00\);_(* "-"??_);_(@_)</c:formatCode>
                <c:ptCount val="108"/>
                <c:pt idx="0">
                  <c:v>-1.164999999999992</c:v>
                </c:pt>
                <c:pt idx="1">
                  <c:v>-3.819999999999993</c:v>
                </c:pt>
                <c:pt idx="2">
                  <c:v>-2.334999999999979</c:v>
                </c:pt>
                <c:pt idx="3">
                  <c:v>-4.085000000000008</c:v>
                </c:pt>
                <c:pt idx="4">
                  <c:v>1.344999999999999</c:v>
                </c:pt>
                <c:pt idx="5">
                  <c:v>4.514999999999985</c:v>
                </c:pt>
                <c:pt idx="6">
                  <c:v>-8.444999999999994</c:v>
                </c:pt>
                <c:pt idx="7">
                  <c:v>-3.284999999999997</c:v>
                </c:pt>
                <c:pt idx="8">
                  <c:v>9.290000000000018</c:v>
                </c:pt>
                <c:pt idx="9">
                  <c:v>-1.790000000000021</c:v>
                </c:pt>
                <c:pt idx="10">
                  <c:v>-0.085000000000008</c:v>
                </c:pt>
                <c:pt idx="11">
                  <c:v>4.245000000000005</c:v>
                </c:pt>
                <c:pt idx="12">
                  <c:v>8.25</c:v>
                </c:pt>
                <c:pt idx="13">
                  <c:v>-1.949999999999987</c:v>
                </c:pt>
                <c:pt idx="14">
                  <c:v>-3.66500000000002</c:v>
                </c:pt>
                <c:pt idx="15">
                  <c:v>3.420000000000016</c:v>
                </c:pt>
                <c:pt idx="16">
                  <c:v>-10.20500000000001</c:v>
                </c:pt>
                <c:pt idx="17">
                  <c:v>2.895000000000008</c:v>
                </c:pt>
                <c:pt idx="18">
                  <c:v>3.759999999999991</c:v>
                </c:pt>
                <c:pt idx="19">
                  <c:v>17.40499999999997</c:v>
                </c:pt>
                <c:pt idx="20">
                  <c:v>-12.78</c:v>
                </c:pt>
                <c:pt idx="21">
                  <c:v>-6.454999999999984</c:v>
                </c:pt>
                <c:pt idx="22">
                  <c:v>-5.675000000000009</c:v>
                </c:pt>
                <c:pt idx="23">
                  <c:v>-0.534999999999997</c:v>
                </c:pt>
                <c:pt idx="24">
                  <c:v>6.450000000000046</c:v>
                </c:pt>
                <c:pt idx="25">
                  <c:v>-11.14</c:v>
                </c:pt>
                <c:pt idx="26">
                  <c:v>6.110000000000011</c:v>
                </c:pt>
                <c:pt idx="27">
                  <c:v>0.980000000000018</c:v>
                </c:pt>
                <c:pt idx="28">
                  <c:v>-6.840000000000002</c:v>
                </c:pt>
                <c:pt idx="29">
                  <c:v>-9.514999999999986</c:v>
                </c:pt>
                <c:pt idx="30">
                  <c:v>-2.865000000000009</c:v>
                </c:pt>
                <c:pt idx="31">
                  <c:v>3.400000000000034</c:v>
                </c:pt>
                <c:pt idx="32">
                  <c:v>-4.539999999999992</c:v>
                </c:pt>
                <c:pt idx="33">
                  <c:v>4.079999999999984</c:v>
                </c:pt>
                <c:pt idx="34">
                  <c:v>-6.680000000000007</c:v>
                </c:pt>
                <c:pt idx="35">
                  <c:v>14.25</c:v>
                </c:pt>
                <c:pt idx="36">
                  <c:v>4.564999999999995</c:v>
                </c:pt>
                <c:pt idx="37">
                  <c:v>0.344999999999999</c:v>
                </c:pt>
                <c:pt idx="38">
                  <c:v>9.225000000000021</c:v>
                </c:pt>
                <c:pt idx="39">
                  <c:v>-0.675000000000011</c:v>
                </c:pt>
                <c:pt idx="40">
                  <c:v>-7.139999999999986</c:v>
                </c:pt>
                <c:pt idx="41">
                  <c:v>-3.045000000000016</c:v>
                </c:pt>
                <c:pt idx="42">
                  <c:v>-0.969999999999999</c:v>
                </c:pt>
                <c:pt idx="43">
                  <c:v>2.340000000000032</c:v>
                </c:pt>
                <c:pt idx="44">
                  <c:v>-1.064999999999997</c:v>
                </c:pt>
                <c:pt idx="45">
                  <c:v>-8.109999999999986</c:v>
                </c:pt>
                <c:pt idx="46">
                  <c:v>-3.129999999999995</c:v>
                </c:pt>
                <c:pt idx="47">
                  <c:v>6.359999999999985</c:v>
                </c:pt>
                <c:pt idx="48">
                  <c:v>14.445</c:v>
                </c:pt>
                <c:pt idx="49">
                  <c:v>7.235000000000014</c:v>
                </c:pt>
                <c:pt idx="50">
                  <c:v>3.334999999999979</c:v>
                </c:pt>
                <c:pt idx="51">
                  <c:v>31.25</c:v>
                </c:pt>
                <c:pt idx="52">
                  <c:v>15.17000000000002</c:v>
                </c:pt>
                <c:pt idx="53">
                  <c:v>5.090000000000002</c:v>
                </c:pt>
                <c:pt idx="54">
                  <c:v>11.945</c:v>
                </c:pt>
                <c:pt idx="55">
                  <c:v>9.715000000000031</c:v>
                </c:pt>
                <c:pt idx="56">
                  <c:v>20.72500000000002</c:v>
                </c:pt>
                <c:pt idx="57">
                  <c:v>4.935000000000002</c:v>
                </c:pt>
                <c:pt idx="58">
                  <c:v>22.52499999999998</c:v>
                </c:pt>
                <c:pt idx="59">
                  <c:v>39.74500000000001</c:v>
                </c:pt>
                <c:pt idx="60">
                  <c:v>-5.345000000000027</c:v>
                </c:pt>
                <c:pt idx="61">
                  <c:v>6.304999999999947</c:v>
                </c:pt>
                <c:pt idx="62">
                  <c:v>-6.160000000000025</c:v>
                </c:pt>
                <c:pt idx="63">
                  <c:v>-9.745000000000001</c:v>
                </c:pt>
                <c:pt idx="64">
                  <c:v>-10.84500000000003</c:v>
                </c:pt>
                <c:pt idx="65">
                  <c:v>-6.220000000000027</c:v>
                </c:pt>
                <c:pt idx="66">
                  <c:v>1.125</c:v>
                </c:pt>
                <c:pt idx="67">
                  <c:v>-28.67500000000001</c:v>
                </c:pt>
                <c:pt idx="68">
                  <c:v>-25.27499999999998</c:v>
                </c:pt>
                <c:pt idx="69">
                  <c:v>-69.67499999999995</c:v>
                </c:pt>
                <c:pt idx="70">
                  <c:v>10.31</c:v>
                </c:pt>
                <c:pt idx="71">
                  <c:v>-7.42500000000001</c:v>
                </c:pt>
                <c:pt idx="72">
                  <c:v>-15.22500000000002</c:v>
                </c:pt>
                <c:pt idx="73">
                  <c:v>-26.41000000000002</c:v>
                </c:pt>
                <c:pt idx="74">
                  <c:v>-5.650000000000034</c:v>
                </c:pt>
                <c:pt idx="75">
                  <c:v>-12.55499999999995</c:v>
                </c:pt>
                <c:pt idx="76">
                  <c:v>-10.26</c:v>
                </c:pt>
                <c:pt idx="77">
                  <c:v>-27.64999999999998</c:v>
                </c:pt>
                <c:pt idx="78">
                  <c:v>3.574999999999988</c:v>
                </c:pt>
                <c:pt idx="79">
                  <c:v>-7.435000000000002</c:v>
                </c:pt>
                <c:pt idx="80">
                  <c:v>8.45999999999998</c:v>
                </c:pt>
                <c:pt idx="81">
                  <c:v>4.170000000000073</c:v>
                </c:pt>
                <c:pt idx="82">
                  <c:v>0.800000000000011</c:v>
                </c:pt>
                <c:pt idx="83">
                  <c:v>8.98000000000002</c:v>
                </c:pt>
                <c:pt idx="84">
                  <c:v>-1.0</c:v>
                </c:pt>
                <c:pt idx="85">
                  <c:v>21.57499999999993</c:v>
                </c:pt>
                <c:pt idx="86">
                  <c:v>26.94999999999999</c:v>
                </c:pt>
                <c:pt idx="87">
                  <c:v>-1.05499999999995</c:v>
                </c:pt>
                <c:pt idx="88">
                  <c:v>-5.849999999999966</c:v>
                </c:pt>
                <c:pt idx="89">
                  <c:v>-3.95500000000004</c:v>
                </c:pt>
                <c:pt idx="90">
                  <c:v>-8.370000000000004</c:v>
                </c:pt>
                <c:pt idx="91">
                  <c:v>-26.92500000000006</c:v>
                </c:pt>
                <c:pt idx="92">
                  <c:v>-33.8900000000001</c:v>
                </c:pt>
                <c:pt idx="93">
                  <c:v>-4.769999999999982</c:v>
                </c:pt>
                <c:pt idx="94">
                  <c:v>-14.16000000000002</c:v>
                </c:pt>
                <c:pt idx="95">
                  <c:v>0.0149999999999864</c:v>
                </c:pt>
                <c:pt idx="96">
                  <c:v>-13.49000000000001</c:v>
                </c:pt>
                <c:pt idx="97">
                  <c:v>-14.52500000000003</c:v>
                </c:pt>
                <c:pt idx="98">
                  <c:v>-4.720000000000027</c:v>
                </c:pt>
                <c:pt idx="99">
                  <c:v>-9.089999999999925</c:v>
                </c:pt>
                <c:pt idx="100">
                  <c:v>-31.00499999999999</c:v>
                </c:pt>
                <c:pt idx="101">
                  <c:v>-4.189999999999998</c:v>
                </c:pt>
                <c:pt idx="102">
                  <c:v>-20.43000000000001</c:v>
                </c:pt>
                <c:pt idx="103">
                  <c:v>-35.41</c:v>
                </c:pt>
                <c:pt idx="104">
                  <c:v>-27.04000000000002</c:v>
                </c:pt>
                <c:pt idx="105">
                  <c:v>-47.32</c:v>
                </c:pt>
                <c:pt idx="106">
                  <c:v>-82.57999999999998</c:v>
                </c:pt>
                <c:pt idx="107">
                  <c:v>-31.96000000000003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6608776"/>
        <c:axId val="-2146613128"/>
      </c:lineChart>
      <c:dateAx>
        <c:axId val="-2146608776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46613128"/>
        <c:crosses val="autoZero"/>
        <c:auto val="1"/>
        <c:lblOffset val="100"/>
        <c:baseTimeUnit val="months"/>
      </c:dateAx>
      <c:valAx>
        <c:axId val="-2146613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Coybean</a:t>
                </a:r>
                <a:r>
                  <a:rPr lang="en-US" sz="2000" baseline="0" dirty="0" smtClean="0">
                    <a:solidFill>
                      <a:schemeClr val="bg1">
                        <a:lumMod val="65000"/>
                      </a:schemeClr>
                    </a:solidFill>
                  </a:rPr>
                  <a:t> Meal Price ($/ton)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4660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Milk!$D$1</c:f>
              <c:strCache>
                <c:ptCount val="1"/>
                <c:pt idx="0">
                  <c:v>NASS All-Milk Price</c:v>
                </c:pt>
              </c:strCache>
            </c:strRef>
          </c:tx>
          <c:spPr>
            <a:ln w="793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Milk!$C$2:$C$163</c:f>
              <c:numCache>
                <c:formatCode>m/d/yyyy</c:formatCode>
                <c:ptCount val="162"/>
                <c:pt idx="0">
                  <c:v>36892.0</c:v>
                </c:pt>
                <c:pt idx="1">
                  <c:v>36923.0</c:v>
                </c:pt>
                <c:pt idx="2">
                  <c:v>36951.0</c:v>
                </c:pt>
                <c:pt idx="3">
                  <c:v>36982.0</c:v>
                </c:pt>
                <c:pt idx="4">
                  <c:v>37012.0</c:v>
                </c:pt>
                <c:pt idx="5">
                  <c:v>37043.0</c:v>
                </c:pt>
                <c:pt idx="6">
                  <c:v>37073.0</c:v>
                </c:pt>
                <c:pt idx="7">
                  <c:v>37104.0</c:v>
                </c:pt>
                <c:pt idx="8">
                  <c:v>37135.0</c:v>
                </c:pt>
                <c:pt idx="9">
                  <c:v>37165.0</c:v>
                </c:pt>
                <c:pt idx="10">
                  <c:v>37196.0</c:v>
                </c:pt>
                <c:pt idx="11">
                  <c:v>37226.0</c:v>
                </c:pt>
                <c:pt idx="12">
                  <c:v>37257.0</c:v>
                </c:pt>
                <c:pt idx="13">
                  <c:v>37288.0</c:v>
                </c:pt>
                <c:pt idx="14">
                  <c:v>37316.0</c:v>
                </c:pt>
                <c:pt idx="15">
                  <c:v>37347.0</c:v>
                </c:pt>
                <c:pt idx="16">
                  <c:v>37377.0</c:v>
                </c:pt>
                <c:pt idx="17">
                  <c:v>37408.0</c:v>
                </c:pt>
                <c:pt idx="18">
                  <c:v>37438.0</c:v>
                </c:pt>
                <c:pt idx="19">
                  <c:v>37469.0</c:v>
                </c:pt>
                <c:pt idx="20">
                  <c:v>37500.0</c:v>
                </c:pt>
                <c:pt idx="21">
                  <c:v>37530.0</c:v>
                </c:pt>
                <c:pt idx="22">
                  <c:v>37561.0</c:v>
                </c:pt>
                <c:pt idx="23">
                  <c:v>37591.0</c:v>
                </c:pt>
                <c:pt idx="24">
                  <c:v>37622.0</c:v>
                </c:pt>
                <c:pt idx="25">
                  <c:v>37653.0</c:v>
                </c:pt>
                <c:pt idx="26">
                  <c:v>37681.0</c:v>
                </c:pt>
                <c:pt idx="27">
                  <c:v>37712.0</c:v>
                </c:pt>
                <c:pt idx="28">
                  <c:v>37742.0</c:v>
                </c:pt>
                <c:pt idx="29">
                  <c:v>37773.0</c:v>
                </c:pt>
                <c:pt idx="30">
                  <c:v>37803.0</c:v>
                </c:pt>
                <c:pt idx="31">
                  <c:v>37834.0</c:v>
                </c:pt>
                <c:pt idx="32">
                  <c:v>37865.0</c:v>
                </c:pt>
                <c:pt idx="33">
                  <c:v>37895.0</c:v>
                </c:pt>
                <c:pt idx="34">
                  <c:v>37926.0</c:v>
                </c:pt>
                <c:pt idx="35">
                  <c:v>37956.0</c:v>
                </c:pt>
                <c:pt idx="36">
                  <c:v>37987.0</c:v>
                </c:pt>
                <c:pt idx="37">
                  <c:v>38018.0</c:v>
                </c:pt>
                <c:pt idx="38">
                  <c:v>38047.0</c:v>
                </c:pt>
                <c:pt idx="39">
                  <c:v>38078.0</c:v>
                </c:pt>
                <c:pt idx="40">
                  <c:v>38108.0</c:v>
                </c:pt>
                <c:pt idx="41">
                  <c:v>38139.0</c:v>
                </c:pt>
                <c:pt idx="42">
                  <c:v>38169.0</c:v>
                </c:pt>
                <c:pt idx="43">
                  <c:v>38200.0</c:v>
                </c:pt>
                <c:pt idx="44">
                  <c:v>38231.0</c:v>
                </c:pt>
                <c:pt idx="45">
                  <c:v>38261.0</c:v>
                </c:pt>
                <c:pt idx="46">
                  <c:v>38292.0</c:v>
                </c:pt>
                <c:pt idx="47">
                  <c:v>38322.0</c:v>
                </c:pt>
                <c:pt idx="48">
                  <c:v>38353.0</c:v>
                </c:pt>
                <c:pt idx="49">
                  <c:v>38384.0</c:v>
                </c:pt>
                <c:pt idx="50">
                  <c:v>38412.0</c:v>
                </c:pt>
                <c:pt idx="51">
                  <c:v>38443.0</c:v>
                </c:pt>
                <c:pt idx="52">
                  <c:v>38473.0</c:v>
                </c:pt>
                <c:pt idx="53">
                  <c:v>38504.0</c:v>
                </c:pt>
                <c:pt idx="54">
                  <c:v>38534.0</c:v>
                </c:pt>
                <c:pt idx="55">
                  <c:v>38565.0</c:v>
                </c:pt>
                <c:pt idx="56">
                  <c:v>38596.0</c:v>
                </c:pt>
                <c:pt idx="57">
                  <c:v>38626.0</c:v>
                </c:pt>
                <c:pt idx="58">
                  <c:v>38657.0</c:v>
                </c:pt>
                <c:pt idx="59">
                  <c:v>38687.0</c:v>
                </c:pt>
                <c:pt idx="60">
                  <c:v>38718.0</c:v>
                </c:pt>
                <c:pt idx="61">
                  <c:v>38749.0</c:v>
                </c:pt>
                <c:pt idx="62">
                  <c:v>38777.0</c:v>
                </c:pt>
                <c:pt idx="63">
                  <c:v>38808.0</c:v>
                </c:pt>
                <c:pt idx="64">
                  <c:v>38838.0</c:v>
                </c:pt>
                <c:pt idx="65">
                  <c:v>38869.0</c:v>
                </c:pt>
                <c:pt idx="66">
                  <c:v>38899.0</c:v>
                </c:pt>
                <c:pt idx="67">
                  <c:v>38930.0</c:v>
                </c:pt>
                <c:pt idx="68">
                  <c:v>38961.0</c:v>
                </c:pt>
                <c:pt idx="69">
                  <c:v>38991.0</c:v>
                </c:pt>
                <c:pt idx="70">
                  <c:v>39022.0</c:v>
                </c:pt>
                <c:pt idx="71">
                  <c:v>39052.0</c:v>
                </c:pt>
                <c:pt idx="72">
                  <c:v>39083.0</c:v>
                </c:pt>
                <c:pt idx="73">
                  <c:v>39114.0</c:v>
                </c:pt>
                <c:pt idx="74">
                  <c:v>39142.0</c:v>
                </c:pt>
                <c:pt idx="75">
                  <c:v>39173.0</c:v>
                </c:pt>
                <c:pt idx="76">
                  <c:v>39203.0</c:v>
                </c:pt>
                <c:pt idx="77">
                  <c:v>39234.0</c:v>
                </c:pt>
                <c:pt idx="78">
                  <c:v>39264.0</c:v>
                </c:pt>
                <c:pt idx="79">
                  <c:v>39295.0</c:v>
                </c:pt>
                <c:pt idx="80">
                  <c:v>39326.0</c:v>
                </c:pt>
                <c:pt idx="81">
                  <c:v>39356.0</c:v>
                </c:pt>
                <c:pt idx="82">
                  <c:v>39387.0</c:v>
                </c:pt>
                <c:pt idx="83">
                  <c:v>39417.0</c:v>
                </c:pt>
                <c:pt idx="84">
                  <c:v>39448.0</c:v>
                </c:pt>
                <c:pt idx="85">
                  <c:v>39479.0</c:v>
                </c:pt>
                <c:pt idx="86">
                  <c:v>39508.0</c:v>
                </c:pt>
                <c:pt idx="87">
                  <c:v>39539.0</c:v>
                </c:pt>
                <c:pt idx="88">
                  <c:v>39569.0</c:v>
                </c:pt>
                <c:pt idx="89">
                  <c:v>39600.0</c:v>
                </c:pt>
                <c:pt idx="90">
                  <c:v>39630.0</c:v>
                </c:pt>
                <c:pt idx="91">
                  <c:v>39661.0</c:v>
                </c:pt>
                <c:pt idx="92">
                  <c:v>39692.0</c:v>
                </c:pt>
                <c:pt idx="93">
                  <c:v>39722.0</c:v>
                </c:pt>
                <c:pt idx="94">
                  <c:v>39753.0</c:v>
                </c:pt>
                <c:pt idx="95">
                  <c:v>39783.0</c:v>
                </c:pt>
                <c:pt idx="96">
                  <c:v>39814.0</c:v>
                </c:pt>
                <c:pt idx="97">
                  <c:v>39845.0</c:v>
                </c:pt>
                <c:pt idx="98">
                  <c:v>39873.0</c:v>
                </c:pt>
                <c:pt idx="99">
                  <c:v>39904.0</c:v>
                </c:pt>
                <c:pt idx="100">
                  <c:v>39934.0</c:v>
                </c:pt>
                <c:pt idx="101">
                  <c:v>39965.0</c:v>
                </c:pt>
                <c:pt idx="102">
                  <c:v>39995.0</c:v>
                </c:pt>
                <c:pt idx="103">
                  <c:v>40026.0</c:v>
                </c:pt>
                <c:pt idx="104">
                  <c:v>40057.0</c:v>
                </c:pt>
                <c:pt idx="105">
                  <c:v>40087.0</c:v>
                </c:pt>
                <c:pt idx="106">
                  <c:v>40118.0</c:v>
                </c:pt>
                <c:pt idx="107">
                  <c:v>40148.0</c:v>
                </c:pt>
                <c:pt idx="108">
                  <c:v>40179.0</c:v>
                </c:pt>
                <c:pt idx="109">
                  <c:v>40210.0</c:v>
                </c:pt>
                <c:pt idx="110">
                  <c:v>40238.0</c:v>
                </c:pt>
                <c:pt idx="111">
                  <c:v>40269.0</c:v>
                </c:pt>
                <c:pt idx="112">
                  <c:v>40299.0</c:v>
                </c:pt>
                <c:pt idx="113">
                  <c:v>40330.0</c:v>
                </c:pt>
                <c:pt idx="114">
                  <c:v>40360.0</c:v>
                </c:pt>
                <c:pt idx="115">
                  <c:v>40391.0</c:v>
                </c:pt>
                <c:pt idx="116">
                  <c:v>40422.0</c:v>
                </c:pt>
                <c:pt idx="117">
                  <c:v>40452.0</c:v>
                </c:pt>
                <c:pt idx="118">
                  <c:v>40483.0</c:v>
                </c:pt>
                <c:pt idx="119">
                  <c:v>40513.0</c:v>
                </c:pt>
                <c:pt idx="120">
                  <c:v>40544.0</c:v>
                </c:pt>
                <c:pt idx="121">
                  <c:v>40575.0</c:v>
                </c:pt>
                <c:pt idx="122">
                  <c:v>40603.0</c:v>
                </c:pt>
                <c:pt idx="123">
                  <c:v>40634.0</c:v>
                </c:pt>
                <c:pt idx="124">
                  <c:v>40664.0</c:v>
                </c:pt>
                <c:pt idx="125">
                  <c:v>40695.0</c:v>
                </c:pt>
                <c:pt idx="126">
                  <c:v>40725.0</c:v>
                </c:pt>
                <c:pt idx="127">
                  <c:v>40756.0</c:v>
                </c:pt>
                <c:pt idx="128">
                  <c:v>40787.0</c:v>
                </c:pt>
                <c:pt idx="129">
                  <c:v>40817.0</c:v>
                </c:pt>
                <c:pt idx="130">
                  <c:v>40848.0</c:v>
                </c:pt>
                <c:pt idx="131">
                  <c:v>40878.0</c:v>
                </c:pt>
                <c:pt idx="132">
                  <c:v>40909.0</c:v>
                </c:pt>
                <c:pt idx="133">
                  <c:v>40940.0</c:v>
                </c:pt>
                <c:pt idx="134">
                  <c:v>40969.0</c:v>
                </c:pt>
                <c:pt idx="135">
                  <c:v>41000.0</c:v>
                </c:pt>
                <c:pt idx="136">
                  <c:v>41030.0</c:v>
                </c:pt>
                <c:pt idx="137">
                  <c:v>41061.0</c:v>
                </c:pt>
                <c:pt idx="138">
                  <c:v>41091.0</c:v>
                </c:pt>
                <c:pt idx="139">
                  <c:v>41122.0</c:v>
                </c:pt>
                <c:pt idx="140">
                  <c:v>41153.0</c:v>
                </c:pt>
                <c:pt idx="141">
                  <c:v>41183.0</c:v>
                </c:pt>
                <c:pt idx="142">
                  <c:v>41214.0</c:v>
                </c:pt>
                <c:pt idx="143">
                  <c:v>41244.0</c:v>
                </c:pt>
                <c:pt idx="144">
                  <c:v>41275.0</c:v>
                </c:pt>
                <c:pt idx="145">
                  <c:v>41306.0</c:v>
                </c:pt>
                <c:pt idx="146">
                  <c:v>41334.0</c:v>
                </c:pt>
                <c:pt idx="147">
                  <c:v>41365.0</c:v>
                </c:pt>
                <c:pt idx="148">
                  <c:v>41395.0</c:v>
                </c:pt>
                <c:pt idx="149">
                  <c:v>41426.0</c:v>
                </c:pt>
                <c:pt idx="150">
                  <c:v>41456.0</c:v>
                </c:pt>
                <c:pt idx="151">
                  <c:v>41487.0</c:v>
                </c:pt>
                <c:pt idx="152">
                  <c:v>41518.0</c:v>
                </c:pt>
                <c:pt idx="153">
                  <c:v>41548.0</c:v>
                </c:pt>
                <c:pt idx="154">
                  <c:v>41579.0</c:v>
                </c:pt>
                <c:pt idx="155">
                  <c:v>41609.0</c:v>
                </c:pt>
                <c:pt idx="156">
                  <c:v>41640.0</c:v>
                </c:pt>
                <c:pt idx="157">
                  <c:v>41671.0</c:v>
                </c:pt>
                <c:pt idx="158">
                  <c:v>41699.0</c:v>
                </c:pt>
                <c:pt idx="159">
                  <c:v>41730.0</c:v>
                </c:pt>
                <c:pt idx="160">
                  <c:v>41760.0</c:v>
                </c:pt>
                <c:pt idx="161">
                  <c:v>41791.0</c:v>
                </c:pt>
              </c:numCache>
            </c:numRef>
          </c:cat>
          <c:val>
            <c:numRef>
              <c:f>Milk!$D$2:$D$163</c:f>
              <c:numCache>
                <c:formatCode>General</c:formatCode>
                <c:ptCount val="162"/>
                <c:pt idx="0">
                  <c:v>13.0</c:v>
                </c:pt>
                <c:pt idx="1">
                  <c:v>13.1</c:v>
                </c:pt>
                <c:pt idx="2">
                  <c:v>13.9</c:v>
                </c:pt>
                <c:pt idx="3">
                  <c:v>14.6</c:v>
                </c:pt>
                <c:pt idx="4">
                  <c:v>15.5</c:v>
                </c:pt>
                <c:pt idx="5">
                  <c:v>16.2</c:v>
                </c:pt>
                <c:pt idx="6">
                  <c:v>16.2</c:v>
                </c:pt>
                <c:pt idx="7">
                  <c:v>16.5</c:v>
                </c:pt>
                <c:pt idx="8">
                  <c:v>17.1</c:v>
                </c:pt>
                <c:pt idx="9">
                  <c:v>15.6</c:v>
                </c:pt>
                <c:pt idx="10">
                  <c:v>14.4</c:v>
                </c:pt>
                <c:pt idx="11">
                  <c:v>13.5</c:v>
                </c:pt>
                <c:pt idx="12">
                  <c:v>13.6</c:v>
                </c:pt>
                <c:pt idx="13">
                  <c:v>13.1</c:v>
                </c:pt>
                <c:pt idx="14">
                  <c:v>12.6</c:v>
                </c:pt>
                <c:pt idx="15">
                  <c:v>12.5</c:v>
                </c:pt>
                <c:pt idx="16">
                  <c:v>12.1</c:v>
                </c:pt>
                <c:pt idx="17">
                  <c:v>11.5</c:v>
                </c:pt>
                <c:pt idx="18">
                  <c:v>11.1</c:v>
                </c:pt>
                <c:pt idx="19">
                  <c:v>11.3</c:v>
                </c:pt>
                <c:pt idx="20">
                  <c:v>11.6</c:v>
                </c:pt>
                <c:pt idx="21">
                  <c:v>12.1</c:v>
                </c:pt>
                <c:pt idx="22">
                  <c:v>11.9</c:v>
                </c:pt>
                <c:pt idx="23">
                  <c:v>11.9</c:v>
                </c:pt>
                <c:pt idx="24">
                  <c:v>11.8</c:v>
                </c:pt>
                <c:pt idx="25">
                  <c:v>11.3</c:v>
                </c:pt>
                <c:pt idx="26">
                  <c:v>11.0</c:v>
                </c:pt>
                <c:pt idx="27">
                  <c:v>11.0</c:v>
                </c:pt>
                <c:pt idx="28">
                  <c:v>11.0</c:v>
                </c:pt>
                <c:pt idx="29">
                  <c:v>11.0</c:v>
                </c:pt>
                <c:pt idx="30">
                  <c:v>12.1</c:v>
                </c:pt>
                <c:pt idx="31">
                  <c:v>13.3</c:v>
                </c:pt>
                <c:pt idx="32">
                  <c:v>14.5</c:v>
                </c:pt>
                <c:pt idx="33">
                  <c:v>15.0</c:v>
                </c:pt>
                <c:pt idx="34">
                  <c:v>14.4</c:v>
                </c:pt>
                <c:pt idx="35">
                  <c:v>13.8</c:v>
                </c:pt>
                <c:pt idx="36">
                  <c:v>13.2</c:v>
                </c:pt>
                <c:pt idx="37">
                  <c:v>13.6</c:v>
                </c:pt>
                <c:pt idx="38">
                  <c:v>15.5</c:v>
                </c:pt>
                <c:pt idx="39">
                  <c:v>18.1</c:v>
                </c:pt>
                <c:pt idx="40">
                  <c:v>19.3</c:v>
                </c:pt>
                <c:pt idx="41">
                  <c:v>18.2</c:v>
                </c:pt>
                <c:pt idx="42">
                  <c:v>16.1</c:v>
                </c:pt>
                <c:pt idx="43">
                  <c:v>14.9</c:v>
                </c:pt>
                <c:pt idx="44">
                  <c:v>15.5</c:v>
                </c:pt>
                <c:pt idx="45">
                  <c:v>15.6</c:v>
                </c:pt>
                <c:pt idx="46">
                  <c:v>16.2</c:v>
                </c:pt>
                <c:pt idx="47">
                  <c:v>16.4</c:v>
                </c:pt>
                <c:pt idx="48">
                  <c:v>16.1</c:v>
                </c:pt>
                <c:pt idx="49">
                  <c:v>15.4</c:v>
                </c:pt>
                <c:pt idx="50">
                  <c:v>15.5</c:v>
                </c:pt>
                <c:pt idx="51">
                  <c:v>15.2</c:v>
                </c:pt>
                <c:pt idx="52">
                  <c:v>14.7</c:v>
                </c:pt>
                <c:pt idx="53">
                  <c:v>14.4</c:v>
                </c:pt>
                <c:pt idx="54">
                  <c:v>14.8</c:v>
                </c:pt>
                <c:pt idx="55">
                  <c:v>14.8</c:v>
                </c:pt>
                <c:pt idx="56">
                  <c:v>15.3</c:v>
                </c:pt>
                <c:pt idx="57">
                  <c:v>15.5</c:v>
                </c:pt>
                <c:pt idx="58">
                  <c:v>15.1</c:v>
                </c:pt>
                <c:pt idx="59">
                  <c:v>14.8</c:v>
                </c:pt>
                <c:pt idx="60">
                  <c:v>14.4</c:v>
                </c:pt>
                <c:pt idx="61">
                  <c:v>13.5</c:v>
                </c:pt>
                <c:pt idx="62">
                  <c:v>12.6</c:v>
                </c:pt>
                <c:pt idx="63">
                  <c:v>12.0</c:v>
                </c:pt>
                <c:pt idx="64">
                  <c:v>11.9</c:v>
                </c:pt>
                <c:pt idx="65">
                  <c:v>11.9</c:v>
                </c:pt>
                <c:pt idx="66">
                  <c:v>11.7</c:v>
                </c:pt>
                <c:pt idx="67">
                  <c:v>12.0</c:v>
                </c:pt>
                <c:pt idx="68">
                  <c:v>13.0</c:v>
                </c:pt>
                <c:pt idx="69">
                  <c:v>13.5</c:v>
                </c:pt>
                <c:pt idx="70">
                  <c:v>13.9</c:v>
                </c:pt>
                <c:pt idx="71">
                  <c:v>14.2</c:v>
                </c:pt>
                <c:pt idx="72">
                  <c:v>14.5</c:v>
                </c:pt>
                <c:pt idx="73">
                  <c:v>14.9</c:v>
                </c:pt>
                <c:pt idx="74">
                  <c:v>15.6</c:v>
                </c:pt>
                <c:pt idx="75">
                  <c:v>16.5</c:v>
                </c:pt>
                <c:pt idx="76">
                  <c:v>18.0</c:v>
                </c:pt>
                <c:pt idx="77">
                  <c:v>20.2</c:v>
                </c:pt>
                <c:pt idx="78">
                  <c:v>21.6</c:v>
                </c:pt>
                <c:pt idx="79">
                  <c:v>21.6</c:v>
                </c:pt>
                <c:pt idx="80">
                  <c:v>21.8</c:v>
                </c:pt>
                <c:pt idx="81">
                  <c:v>21.4</c:v>
                </c:pt>
                <c:pt idx="82">
                  <c:v>21.9</c:v>
                </c:pt>
                <c:pt idx="83">
                  <c:v>21.5</c:v>
                </c:pt>
                <c:pt idx="84">
                  <c:v>20.5</c:v>
                </c:pt>
                <c:pt idx="85">
                  <c:v>19.1</c:v>
                </c:pt>
                <c:pt idx="86">
                  <c:v>18.1</c:v>
                </c:pt>
                <c:pt idx="87">
                  <c:v>18.1</c:v>
                </c:pt>
                <c:pt idx="88">
                  <c:v>18.4</c:v>
                </c:pt>
                <c:pt idx="89">
                  <c:v>19.3</c:v>
                </c:pt>
                <c:pt idx="90">
                  <c:v>19.4</c:v>
                </c:pt>
                <c:pt idx="91">
                  <c:v>18.4</c:v>
                </c:pt>
                <c:pt idx="92">
                  <c:v>18.2</c:v>
                </c:pt>
                <c:pt idx="93">
                  <c:v>17.8</c:v>
                </c:pt>
                <c:pt idx="94">
                  <c:v>17.1</c:v>
                </c:pt>
                <c:pt idx="95">
                  <c:v>15.5</c:v>
                </c:pt>
                <c:pt idx="96">
                  <c:v>13.3</c:v>
                </c:pt>
                <c:pt idx="97">
                  <c:v>11.6</c:v>
                </c:pt>
                <c:pt idx="98">
                  <c:v>11.7</c:v>
                </c:pt>
                <c:pt idx="99">
                  <c:v>11.9</c:v>
                </c:pt>
                <c:pt idx="100">
                  <c:v>11.6</c:v>
                </c:pt>
                <c:pt idx="101">
                  <c:v>11.3</c:v>
                </c:pt>
                <c:pt idx="102">
                  <c:v>11.3</c:v>
                </c:pt>
                <c:pt idx="103">
                  <c:v>12.1</c:v>
                </c:pt>
                <c:pt idx="104">
                  <c:v>13.0</c:v>
                </c:pt>
                <c:pt idx="105">
                  <c:v>14.3</c:v>
                </c:pt>
                <c:pt idx="106">
                  <c:v>15.4</c:v>
                </c:pt>
                <c:pt idx="107">
                  <c:v>16.5</c:v>
                </c:pt>
                <c:pt idx="108">
                  <c:v>16.1</c:v>
                </c:pt>
                <c:pt idx="109">
                  <c:v>15.8</c:v>
                </c:pt>
                <c:pt idx="110">
                  <c:v>14.8</c:v>
                </c:pt>
                <c:pt idx="111">
                  <c:v>14.6</c:v>
                </c:pt>
                <c:pt idx="112">
                  <c:v>15.0</c:v>
                </c:pt>
                <c:pt idx="113">
                  <c:v>15.4</c:v>
                </c:pt>
                <c:pt idx="114">
                  <c:v>15.9</c:v>
                </c:pt>
                <c:pt idx="115">
                  <c:v>16.7</c:v>
                </c:pt>
                <c:pt idx="116">
                  <c:v>17.7</c:v>
                </c:pt>
                <c:pt idx="117">
                  <c:v>18.5</c:v>
                </c:pt>
                <c:pt idx="118">
                  <c:v>17.9</c:v>
                </c:pt>
                <c:pt idx="119">
                  <c:v>16.7</c:v>
                </c:pt>
                <c:pt idx="120">
                  <c:v>16.7</c:v>
                </c:pt>
                <c:pt idx="121">
                  <c:v>19.1</c:v>
                </c:pt>
                <c:pt idx="122">
                  <c:v>20.4</c:v>
                </c:pt>
                <c:pt idx="123">
                  <c:v>19.6</c:v>
                </c:pt>
                <c:pt idx="124">
                  <c:v>19.6</c:v>
                </c:pt>
                <c:pt idx="125">
                  <c:v>21.1</c:v>
                </c:pt>
                <c:pt idx="126">
                  <c:v>21.8</c:v>
                </c:pt>
                <c:pt idx="127">
                  <c:v>22.1</c:v>
                </c:pt>
                <c:pt idx="128">
                  <c:v>21.1</c:v>
                </c:pt>
                <c:pt idx="129">
                  <c:v>20.0</c:v>
                </c:pt>
                <c:pt idx="130">
                  <c:v>20.5</c:v>
                </c:pt>
                <c:pt idx="131">
                  <c:v>19.7</c:v>
                </c:pt>
                <c:pt idx="132">
                  <c:v>18.9</c:v>
                </c:pt>
                <c:pt idx="133">
                  <c:v>17.6</c:v>
                </c:pt>
                <c:pt idx="134">
                  <c:v>17.2</c:v>
                </c:pt>
                <c:pt idx="135">
                  <c:v>16.8</c:v>
                </c:pt>
                <c:pt idx="136">
                  <c:v>16.2</c:v>
                </c:pt>
                <c:pt idx="137">
                  <c:v>16.3</c:v>
                </c:pt>
                <c:pt idx="138">
                  <c:v>16.9</c:v>
                </c:pt>
                <c:pt idx="139">
                  <c:v>18.2</c:v>
                </c:pt>
                <c:pt idx="140">
                  <c:v>19.7</c:v>
                </c:pt>
                <c:pt idx="141">
                  <c:v>21.6</c:v>
                </c:pt>
                <c:pt idx="142">
                  <c:v>22.1</c:v>
                </c:pt>
                <c:pt idx="143">
                  <c:v>20.8</c:v>
                </c:pt>
                <c:pt idx="144">
                  <c:v>19.9</c:v>
                </c:pt>
                <c:pt idx="145">
                  <c:v>19.5</c:v>
                </c:pt>
                <c:pt idx="146">
                  <c:v>19.1</c:v>
                </c:pt>
                <c:pt idx="147">
                  <c:v>19.5</c:v>
                </c:pt>
                <c:pt idx="148">
                  <c:v>19.7</c:v>
                </c:pt>
                <c:pt idx="149">
                  <c:v>19.5</c:v>
                </c:pt>
                <c:pt idx="150">
                  <c:v>19.0</c:v>
                </c:pt>
                <c:pt idx="151">
                  <c:v>19.5</c:v>
                </c:pt>
                <c:pt idx="152">
                  <c:v>20.1</c:v>
                </c:pt>
                <c:pt idx="153">
                  <c:v>20.7</c:v>
                </c:pt>
                <c:pt idx="154">
                  <c:v>21.6</c:v>
                </c:pt>
                <c:pt idx="155">
                  <c:v>22.0</c:v>
                </c:pt>
                <c:pt idx="156">
                  <c:v>23.5</c:v>
                </c:pt>
                <c:pt idx="157">
                  <c:v>24.9</c:v>
                </c:pt>
                <c:pt idx="158">
                  <c:v>25.2</c:v>
                </c:pt>
                <c:pt idx="159">
                  <c:v>25.3</c:v>
                </c:pt>
                <c:pt idx="160">
                  <c:v>24.2</c:v>
                </c:pt>
                <c:pt idx="161">
                  <c:v>23.2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Milk!$E$1</c:f>
              <c:strCache>
                <c:ptCount val="1"/>
                <c:pt idx="0">
                  <c:v>CME CIII</c:v>
                </c:pt>
              </c:strCache>
            </c:strRef>
          </c:tx>
          <c:spPr>
            <a:ln w="79375" cap="rnd">
              <a:solidFill>
                <a:srgbClr val="00B0F0">
                  <a:alpha val="79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Milk!$C$2:$C$163</c:f>
              <c:numCache>
                <c:formatCode>m/d/yyyy</c:formatCode>
                <c:ptCount val="162"/>
                <c:pt idx="0">
                  <c:v>36892.0</c:v>
                </c:pt>
                <c:pt idx="1">
                  <c:v>36923.0</c:v>
                </c:pt>
                <c:pt idx="2">
                  <c:v>36951.0</c:v>
                </c:pt>
                <c:pt idx="3">
                  <c:v>36982.0</c:v>
                </c:pt>
                <c:pt idx="4">
                  <c:v>37012.0</c:v>
                </c:pt>
                <c:pt idx="5">
                  <c:v>37043.0</c:v>
                </c:pt>
                <c:pt idx="6">
                  <c:v>37073.0</c:v>
                </c:pt>
                <c:pt idx="7">
                  <c:v>37104.0</c:v>
                </c:pt>
                <c:pt idx="8">
                  <c:v>37135.0</c:v>
                </c:pt>
                <c:pt idx="9">
                  <c:v>37165.0</c:v>
                </c:pt>
                <c:pt idx="10">
                  <c:v>37196.0</c:v>
                </c:pt>
                <c:pt idx="11">
                  <c:v>37226.0</c:v>
                </c:pt>
                <c:pt idx="12">
                  <c:v>37257.0</c:v>
                </c:pt>
                <c:pt idx="13">
                  <c:v>37288.0</c:v>
                </c:pt>
                <c:pt idx="14">
                  <c:v>37316.0</c:v>
                </c:pt>
                <c:pt idx="15">
                  <c:v>37347.0</c:v>
                </c:pt>
                <c:pt idx="16">
                  <c:v>37377.0</c:v>
                </c:pt>
                <c:pt idx="17">
                  <c:v>37408.0</c:v>
                </c:pt>
                <c:pt idx="18">
                  <c:v>37438.0</c:v>
                </c:pt>
                <c:pt idx="19">
                  <c:v>37469.0</c:v>
                </c:pt>
                <c:pt idx="20">
                  <c:v>37500.0</c:v>
                </c:pt>
                <c:pt idx="21">
                  <c:v>37530.0</c:v>
                </c:pt>
                <c:pt idx="22">
                  <c:v>37561.0</c:v>
                </c:pt>
                <c:pt idx="23">
                  <c:v>37591.0</c:v>
                </c:pt>
                <c:pt idx="24">
                  <c:v>37622.0</c:v>
                </c:pt>
                <c:pt idx="25">
                  <c:v>37653.0</c:v>
                </c:pt>
                <c:pt idx="26">
                  <c:v>37681.0</c:v>
                </c:pt>
                <c:pt idx="27">
                  <c:v>37712.0</c:v>
                </c:pt>
                <c:pt idx="28">
                  <c:v>37742.0</c:v>
                </c:pt>
                <c:pt idx="29">
                  <c:v>37773.0</c:v>
                </c:pt>
                <c:pt idx="30">
                  <c:v>37803.0</c:v>
                </c:pt>
                <c:pt idx="31">
                  <c:v>37834.0</c:v>
                </c:pt>
                <c:pt idx="32">
                  <c:v>37865.0</c:v>
                </c:pt>
                <c:pt idx="33">
                  <c:v>37895.0</c:v>
                </c:pt>
                <c:pt idx="34">
                  <c:v>37926.0</c:v>
                </c:pt>
                <c:pt idx="35">
                  <c:v>37956.0</c:v>
                </c:pt>
                <c:pt idx="36">
                  <c:v>37987.0</c:v>
                </c:pt>
                <c:pt idx="37">
                  <c:v>38018.0</c:v>
                </c:pt>
                <c:pt idx="38">
                  <c:v>38047.0</c:v>
                </c:pt>
                <c:pt idx="39">
                  <c:v>38078.0</c:v>
                </c:pt>
                <c:pt idx="40">
                  <c:v>38108.0</c:v>
                </c:pt>
                <c:pt idx="41">
                  <c:v>38139.0</c:v>
                </c:pt>
                <c:pt idx="42">
                  <c:v>38169.0</c:v>
                </c:pt>
                <c:pt idx="43">
                  <c:v>38200.0</c:v>
                </c:pt>
                <c:pt idx="44">
                  <c:v>38231.0</c:v>
                </c:pt>
                <c:pt idx="45">
                  <c:v>38261.0</c:v>
                </c:pt>
                <c:pt idx="46">
                  <c:v>38292.0</c:v>
                </c:pt>
                <c:pt idx="47">
                  <c:v>38322.0</c:v>
                </c:pt>
                <c:pt idx="48">
                  <c:v>38353.0</c:v>
                </c:pt>
                <c:pt idx="49">
                  <c:v>38384.0</c:v>
                </c:pt>
                <c:pt idx="50">
                  <c:v>38412.0</c:v>
                </c:pt>
                <c:pt idx="51">
                  <c:v>38443.0</c:v>
                </c:pt>
                <c:pt idx="52">
                  <c:v>38473.0</c:v>
                </c:pt>
                <c:pt idx="53">
                  <c:v>38504.0</c:v>
                </c:pt>
                <c:pt idx="54">
                  <c:v>38534.0</c:v>
                </c:pt>
                <c:pt idx="55">
                  <c:v>38565.0</c:v>
                </c:pt>
                <c:pt idx="56">
                  <c:v>38596.0</c:v>
                </c:pt>
                <c:pt idx="57">
                  <c:v>38626.0</c:v>
                </c:pt>
                <c:pt idx="58">
                  <c:v>38657.0</c:v>
                </c:pt>
                <c:pt idx="59">
                  <c:v>38687.0</c:v>
                </c:pt>
                <c:pt idx="60">
                  <c:v>38718.0</c:v>
                </c:pt>
                <c:pt idx="61">
                  <c:v>38749.0</c:v>
                </c:pt>
                <c:pt idx="62">
                  <c:v>38777.0</c:v>
                </c:pt>
                <c:pt idx="63">
                  <c:v>38808.0</c:v>
                </c:pt>
                <c:pt idx="64">
                  <c:v>38838.0</c:v>
                </c:pt>
                <c:pt idx="65">
                  <c:v>38869.0</c:v>
                </c:pt>
                <c:pt idx="66">
                  <c:v>38899.0</c:v>
                </c:pt>
                <c:pt idx="67">
                  <c:v>38930.0</c:v>
                </c:pt>
                <c:pt idx="68">
                  <c:v>38961.0</c:v>
                </c:pt>
                <c:pt idx="69">
                  <c:v>38991.0</c:v>
                </c:pt>
                <c:pt idx="70">
                  <c:v>39022.0</c:v>
                </c:pt>
                <c:pt idx="71">
                  <c:v>39052.0</c:v>
                </c:pt>
                <c:pt idx="72">
                  <c:v>39083.0</c:v>
                </c:pt>
                <c:pt idx="73">
                  <c:v>39114.0</c:v>
                </c:pt>
                <c:pt idx="74">
                  <c:v>39142.0</c:v>
                </c:pt>
                <c:pt idx="75">
                  <c:v>39173.0</c:v>
                </c:pt>
                <c:pt idx="76">
                  <c:v>39203.0</c:v>
                </c:pt>
                <c:pt idx="77">
                  <c:v>39234.0</c:v>
                </c:pt>
                <c:pt idx="78">
                  <c:v>39264.0</c:v>
                </c:pt>
                <c:pt idx="79">
                  <c:v>39295.0</c:v>
                </c:pt>
                <c:pt idx="80">
                  <c:v>39326.0</c:v>
                </c:pt>
                <c:pt idx="81">
                  <c:v>39356.0</c:v>
                </c:pt>
                <c:pt idx="82">
                  <c:v>39387.0</c:v>
                </c:pt>
                <c:pt idx="83">
                  <c:v>39417.0</c:v>
                </c:pt>
                <c:pt idx="84">
                  <c:v>39448.0</c:v>
                </c:pt>
                <c:pt idx="85">
                  <c:v>39479.0</c:v>
                </c:pt>
                <c:pt idx="86">
                  <c:v>39508.0</c:v>
                </c:pt>
                <c:pt idx="87">
                  <c:v>39539.0</c:v>
                </c:pt>
                <c:pt idx="88">
                  <c:v>39569.0</c:v>
                </c:pt>
                <c:pt idx="89">
                  <c:v>39600.0</c:v>
                </c:pt>
                <c:pt idx="90">
                  <c:v>39630.0</c:v>
                </c:pt>
                <c:pt idx="91">
                  <c:v>39661.0</c:v>
                </c:pt>
                <c:pt idx="92">
                  <c:v>39692.0</c:v>
                </c:pt>
                <c:pt idx="93">
                  <c:v>39722.0</c:v>
                </c:pt>
                <c:pt idx="94">
                  <c:v>39753.0</c:v>
                </c:pt>
                <c:pt idx="95">
                  <c:v>39783.0</c:v>
                </c:pt>
                <c:pt idx="96">
                  <c:v>39814.0</c:v>
                </c:pt>
                <c:pt idx="97">
                  <c:v>39845.0</c:v>
                </c:pt>
                <c:pt idx="98">
                  <c:v>39873.0</c:v>
                </c:pt>
                <c:pt idx="99">
                  <c:v>39904.0</c:v>
                </c:pt>
                <c:pt idx="100">
                  <c:v>39934.0</c:v>
                </c:pt>
                <c:pt idx="101">
                  <c:v>39965.0</c:v>
                </c:pt>
                <c:pt idx="102">
                  <c:v>39995.0</c:v>
                </c:pt>
                <c:pt idx="103">
                  <c:v>40026.0</c:v>
                </c:pt>
                <c:pt idx="104">
                  <c:v>40057.0</c:v>
                </c:pt>
                <c:pt idx="105">
                  <c:v>40087.0</c:v>
                </c:pt>
                <c:pt idx="106">
                  <c:v>40118.0</c:v>
                </c:pt>
                <c:pt idx="107">
                  <c:v>40148.0</c:v>
                </c:pt>
                <c:pt idx="108">
                  <c:v>40179.0</c:v>
                </c:pt>
                <c:pt idx="109">
                  <c:v>40210.0</c:v>
                </c:pt>
                <c:pt idx="110">
                  <c:v>40238.0</c:v>
                </c:pt>
                <c:pt idx="111">
                  <c:v>40269.0</c:v>
                </c:pt>
                <c:pt idx="112">
                  <c:v>40299.0</c:v>
                </c:pt>
                <c:pt idx="113">
                  <c:v>40330.0</c:v>
                </c:pt>
                <c:pt idx="114">
                  <c:v>40360.0</c:v>
                </c:pt>
                <c:pt idx="115">
                  <c:v>40391.0</c:v>
                </c:pt>
                <c:pt idx="116">
                  <c:v>40422.0</c:v>
                </c:pt>
                <c:pt idx="117">
                  <c:v>40452.0</c:v>
                </c:pt>
                <c:pt idx="118">
                  <c:v>40483.0</c:v>
                </c:pt>
                <c:pt idx="119">
                  <c:v>40513.0</c:v>
                </c:pt>
                <c:pt idx="120">
                  <c:v>40544.0</c:v>
                </c:pt>
                <c:pt idx="121">
                  <c:v>40575.0</c:v>
                </c:pt>
                <c:pt idx="122">
                  <c:v>40603.0</c:v>
                </c:pt>
                <c:pt idx="123">
                  <c:v>40634.0</c:v>
                </c:pt>
                <c:pt idx="124">
                  <c:v>40664.0</c:v>
                </c:pt>
                <c:pt idx="125">
                  <c:v>40695.0</c:v>
                </c:pt>
                <c:pt idx="126">
                  <c:v>40725.0</c:v>
                </c:pt>
                <c:pt idx="127">
                  <c:v>40756.0</c:v>
                </c:pt>
                <c:pt idx="128">
                  <c:v>40787.0</c:v>
                </c:pt>
                <c:pt idx="129">
                  <c:v>40817.0</c:v>
                </c:pt>
                <c:pt idx="130">
                  <c:v>40848.0</c:v>
                </c:pt>
                <c:pt idx="131">
                  <c:v>40878.0</c:v>
                </c:pt>
                <c:pt idx="132">
                  <c:v>40909.0</c:v>
                </c:pt>
                <c:pt idx="133">
                  <c:v>40940.0</c:v>
                </c:pt>
                <c:pt idx="134">
                  <c:v>40969.0</c:v>
                </c:pt>
                <c:pt idx="135">
                  <c:v>41000.0</c:v>
                </c:pt>
                <c:pt idx="136">
                  <c:v>41030.0</c:v>
                </c:pt>
                <c:pt idx="137">
                  <c:v>41061.0</c:v>
                </c:pt>
                <c:pt idx="138">
                  <c:v>41091.0</c:v>
                </c:pt>
                <c:pt idx="139">
                  <c:v>41122.0</c:v>
                </c:pt>
                <c:pt idx="140">
                  <c:v>41153.0</c:v>
                </c:pt>
                <c:pt idx="141">
                  <c:v>41183.0</c:v>
                </c:pt>
                <c:pt idx="142">
                  <c:v>41214.0</c:v>
                </c:pt>
                <c:pt idx="143">
                  <c:v>41244.0</c:v>
                </c:pt>
                <c:pt idx="144">
                  <c:v>41275.0</c:v>
                </c:pt>
                <c:pt idx="145">
                  <c:v>41306.0</c:v>
                </c:pt>
                <c:pt idx="146">
                  <c:v>41334.0</c:v>
                </c:pt>
                <c:pt idx="147">
                  <c:v>41365.0</c:v>
                </c:pt>
                <c:pt idx="148">
                  <c:v>41395.0</c:v>
                </c:pt>
                <c:pt idx="149">
                  <c:v>41426.0</c:v>
                </c:pt>
                <c:pt idx="150">
                  <c:v>41456.0</c:v>
                </c:pt>
                <c:pt idx="151">
                  <c:v>41487.0</c:v>
                </c:pt>
                <c:pt idx="152">
                  <c:v>41518.0</c:v>
                </c:pt>
                <c:pt idx="153">
                  <c:v>41548.0</c:v>
                </c:pt>
                <c:pt idx="154">
                  <c:v>41579.0</c:v>
                </c:pt>
                <c:pt idx="155">
                  <c:v>41609.0</c:v>
                </c:pt>
                <c:pt idx="156">
                  <c:v>41640.0</c:v>
                </c:pt>
                <c:pt idx="157">
                  <c:v>41671.0</c:v>
                </c:pt>
                <c:pt idx="158">
                  <c:v>41699.0</c:v>
                </c:pt>
                <c:pt idx="159">
                  <c:v>41730.0</c:v>
                </c:pt>
                <c:pt idx="160">
                  <c:v>41760.0</c:v>
                </c:pt>
                <c:pt idx="161">
                  <c:v>41791.0</c:v>
                </c:pt>
              </c:numCache>
            </c:numRef>
          </c:cat>
          <c:val>
            <c:numRef>
              <c:f>Milk!$E$2:$E$163</c:f>
              <c:numCache>
                <c:formatCode>General</c:formatCode>
                <c:ptCount val="162"/>
                <c:pt idx="0">
                  <c:v>9.94</c:v>
                </c:pt>
                <c:pt idx="1">
                  <c:v>10.26</c:v>
                </c:pt>
                <c:pt idx="2">
                  <c:v>11.39</c:v>
                </c:pt>
                <c:pt idx="3">
                  <c:v>12.03</c:v>
                </c:pt>
                <c:pt idx="4">
                  <c:v>13.84</c:v>
                </c:pt>
                <c:pt idx="5">
                  <c:v>15.03</c:v>
                </c:pt>
                <c:pt idx="6">
                  <c:v>15.4</c:v>
                </c:pt>
                <c:pt idx="7">
                  <c:v>15.55</c:v>
                </c:pt>
                <c:pt idx="8">
                  <c:v>15.89</c:v>
                </c:pt>
                <c:pt idx="9">
                  <c:v>14.6</c:v>
                </c:pt>
                <c:pt idx="10">
                  <c:v>11.34</c:v>
                </c:pt>
                <c:pt idx="11">
                  <c:v>11.8</c:v>
                </c:pt>
                <c:pt idx="12">
                  <c:v>11.86</c:v>
                </c:pt>
                <c:pt idx="13">
                  <c:v>11.7</c:v>
                </c:pt>
                <c:pt idx="14">
                  <c:v>10.67</c:v>
                </c:pt>
                <c:pt idx="15">
                  <c:v>10.84</c:v>
                </c:pt>
                <c:pt idx="16">
                  <c:v>10.81</c:v>
                </c:pt>
                <c:pt idx="17">
                  <c:v>10.09</c:v>
                </c:pt>
                <c:pt idx="18">
                  <c:v>9.35</c:v>
                </c:pt>
                <c:pt idx="19">
                  <c:v>9.57</c:v>
                </c:pt>
                <c:pt idx="20">
                  <c:v>9.85</c:v>
                </c:pt>
                <c:pt idx="21">
                  <c:v>10.7</c:v>
                </c:pt>
                <c:pt idx="22">
                  <c:v>9.8</c:v>
                </c:pt>
                <c:pt idx="23">
                  <c:v>9.739999999999998</c:v>
                </c:pt>
                <c:pt idx="24">
                  <c:v>9.77</c:v>
                </c:pt>
                <c:pt idx="25">
                  <c:v>9.66</c:v>
                </c:pt>
                <c:pt idx="26">
                  <c:v>9.1</c:v>
                </c:pt>
                <c:pt idx="27">
                  <c:v>9.41</c:v>
                </c:pt>
                <c:pt idx="28">
                  <c:v>9.67</c:v>
                </c:pt>
                <c:pt idx="29">
                  <c:v>9.729999999999998</c:v>
                </c:pt>
                <c:pt idx="30">
                  <c:v>11.75</c:v>
                </c:pt>
                <c:pt idx="31">
                  <c:v>13.8</c:v>
                </c:pt>
                <c:pt idx="32">
                  <c:v>14.3</c:v>
                </c:pt>
                <c:pt idx="33">
                  <c:v>14.39</c:v>
                </c:pt>
                <c:pt idx="34">
                  <c:v>13.47</c:v>
                </c:pt>
                <c:pt idx="35">
                  <c:v>11.86</c:v>
                </c:pt>
                <c:pt idx="36">
                  <c:v>11.62</c:v>
                </c:pt>
                <c:pt idx="37">
                  <c:v>11.89</c:v>
                </c:pt>
                <c:pt idx="38">
                  <c:v>14.49</c:v>
                </c:pt>
                <c:pt idx="39">
                  <c:v>19.61</c:v>
                </c:pt>
                <c:pt idx="40">
                  <c:v>20.58</c:v>
                </c:pt>
                <c:pt idx="41">
                  <c:v>17.69</c:v>
                </c:pt>
                <c:pt idx="42">
                  <c:v>14.84</c:v>
                </c:pt>
                <c:pt idx="43">
                  <c:v>14.03</c:v>
                </c:pt>
                <c:pt idx="44">
                  <c:v>14.71</c:v>
                </c:pt>
                <c:pt idx="45">
                  <c:v>14.16</c:v>
                </c:pt>
                <c:pt idx="46">
                  <c:v>14.89</c:v>
                </c:pt>
                <c:pt idx="47">
                  <c:v>16.19</c:v>
                </c:pt>
                <c:pt idx="48">
                  <c:v>14.14</c:v>
                </c:pt>
                <c:pt idx="49">
                  <c:v>14.7</c:v>
                </c:pt>
                <c:pt idx="50">
                  <c:v>14.08</c:v>
                </c:pt>
                <c:pt idx="51">
                  <c:v>14.61</c:v>
                </c:pt>
                <c:pt idx="52">
                  <c:v>13.77</c:v>
                </c:pt>
                <c:pt idx="53">
                  <c:v>13.92</c:v>
                </c:pt>
                <c:pt idx="54">
                  <c:v>14.38</c:v>
                </c:pt>
                <c:pt idx="55">
                  <c:v>13.6</c:v>
                </c:pt>
                <c:pt idx="56">
                  <c:v>14.3</c:v>
                </c:pt>
                <c:pt idx="57">
                  <c:v>14.35</c:v>
                </c:pt>
                <c:pt idx="58">
                  <c:v>13.35</c:v>
                </c:pt>
                <c:pt idx="59">
                  <c:v>13.4</c:v>
                </c:pt>
                <c:pt idx="60">
                  <c:v>13.39</c:v>
                </c:pt>
                <c:pt idx="61">
                  <c:v>12.2</c:v>
                </c:pt>
                <c:pt idx="62">
                  <c:v>11.11</c:v>
                </c:pt>
                <c:pt idx="63">
                  <c:v>10.93</c:v>
                </c:pt>
                <c:pt idx="64">
                  <c:v>10.82</c:v>
                </c:pt>
                <c:pt idx="65">
                  <c:v>11.28</c:v>
                </c:pt>
                <c:pt idx="66">
                  <c:v>10.91</c:v>
                </c:pt>
                <c:pt idx="67">
                  <c:v>11.05</c:v>
                </c:pt>
                <c:pt idx="68">
                  <c:v>12.25</c:v>
                </c:pt>
                <c:pt idx="69">
                  <c:v>12.32</c:v>
                </c:pt>
                <c:pt idx="70">
                  <c:v>12.85</c:v>
                </c:pt>
                <c:pt idx="71">
                  <c:v>13.47</c:v>
                </c:pt>
                <c:pt idx="72">
                  <c:v>13.57</c:v>
                </c:pt>
                <c:pt idx="73">
                  <c:v>14.14</c:v>
                </c:pt>
                <c:pt idx="74">
                  <c:v>14.96</c:v>
                </c:pt>
                <c:pt idx="75">
                  <c:v>16.09</c:v>
                </c:pt>
                <c:pt idx="76">
                  <c:v>17.6</c:v>
                </c:pt>
                <c:pt idx="77">
                  <c:v>20.11</c:v>
                </c:pt>
                <c:pt idx="78">
                  <c:v>21.38</c:v>
                </c:pt>
                <c:pt idx="79">
                  <c:v>19.82999999999999</c:v>
                </c:pt>
                <c:pt idx="80">
                  <c:v>20.07</c:v>
                </c:pt>
                <c:pt idx="81">
                  <c:v>18.7</c:v>
                </c:pt>
                <c:pt idx="82">
                  <c:v>19.22</c:v>
                </c:pt>
                <c:pt idx="83">
                  <c:v>20.48</c:v>
                </c:pt>
                <c:pt idx="84">
                  <c:v>19.32</c:v>
                </c:pt>
                <c:pt idx="85">
                  <c:v>17.03</c:v>
                </c:pt>
                <c:pt idx="86">
                  <c:v>18.0</c:v>
                </c:pt>
                <c:pt idx="87">
                  <c:v>16.7</c:v>
                </c:pt>
                <c:pt idx="88">
                  <c:v>18.18</c:v>
                </c:pt>
                <c:pt idx="89">
                  <c:v>20.29</c:v>
                </c:pt>
                <c:pt idx="90">
                  <c:v>18.18</c:v>
                </c:pt>
                <c:pt idx="91">
                  <c:v>17.32</c:v>
                </c:pt>
                <c:pt idx="92">
                  <c:v>16.28</c:v>
                </c:pt>
                <c:pt idx="93">
                  <c:v>17.06</c:v>
                </c:pt>
                <c:pt idx="94">
                  <c:v>15.51</c:v>
                </c:pt>
                <c:pt idx="95">
                  <c:v>15.28</c:v>
                </c:pt>
                <c:pt idx="96">
                  <c:v>10.78</c:v>
                </c:pt>
                <c:pt idx="97">
                  <c:v>9.31</c:v>
                </c:pt>
                <c:pt idx="98">
                  <c:v>10.44</c:v>
                </c:pt>
                <c:pt idx="99">
                  <c:v>10.78</c:v>
                </c:pt>
                <c:pt idx="100">
                  <c:v>9.84</c:v>
                </c:pt>
                <c:pt idx="101">
                  <c:v>9.97</c:v>
                </c:pt>
                <c:pt idx="102">
                  <c:v>9.97</c:v>
                </c:pt>
                <c:pt idx="103">
                  <c:v>11.2</c:v>
                </c:pt>
                <c:pt idx="104">
                  <c:v>12.11</c:v>
                </c:pt>
                <c:pt idx="105">
                  <c:v>12.82</c:v>
                </c:pt>
                <c:pt idx="106">
                  <c:v>14.08</c:v>
                </c:pt>
                <c:pt idx="107">
                  <c:v>14.98</c:v>
                </c:pt>
                <c:pt idx="108">
                  <c:v>14.5</c:v>
                </c:pt>
                <c:pt idx="109">
                  <c:v>14.28</c:v>
                </c:pt>
                <c:pt idx="110">
                  <c:v>12.78</c:v>
                </c:pt>
                <c:pt idx="111">
                  <c:v>12.92</c:v>
                </c:pt>
                <c:pt idx="112">
                  <c:v>13.38</c:v>
                </c:pt>
                <c:pt idx="113">
                  <c:v>13.62</c:v>
                </c:pt>
                <c:pt idx="114">
                  <c:v>13.74</c:v>
                </c:pt>
                <c:pt idx="115">
                  <c:v>15.18</c:v>
                </c:pt>
                <c:pt idx="116">
                  <c:v>16.26</c:v>
                </c:pt>
                <c:pt idx="117">
                  <c:v>16.94</c:v>
                </c:pt>
                <c:pt idx="118">
                  <c:v>15.44</c:v>
                </c:pt>
                <c:pt idx="119">
                  <c:v>13.83</c:v>
                </c:pt>
                <c:pt idx="120">
                  <c:v>13.48</c:v>
                </c:pt>
                <c:pt idx="121">
                  <c:v>17.0</c:v>
                </c:pt>
                <c:pt idx="122">
                  <c:v>19.4</c:v>
                </c:pt>
                <c:pt idx="123">
                  <c:v>16.87</c:v>
                </c:pt>
                <c:pt idx="124">
                  <c:v>16.52</c:v>
                </c:pt>
                <c:pt idx="125">
                  <c:v>19.11</c:v>
                </c:pt>
                <c:pt idx="126">
                  <c:v>21.39</c:v>
                </c:pt>
                <c:pt idx="127">
                  <c:v>21.67</c:v>
                </c:pt>
                <c:pt idx="128">
                  <c:v>19.07</c:v>
                </c:pt>
                <c:pt idx="129">
                  <c:v>18.03</c:v>
                </c:pt>
                <c:pt idx="130">
                  <c:v>19.07</c:v>
                </c:pt>
                <c:pt idx="131">
                  <c:v>18.77</c:v>
                </c:pt>
                <c:pt idx="132">
                  <c:v>17.05</c:v>
                </c:pt>
                <c:pt idx="133">
                  <c:v>16.06</c:v>
                </c:pt>
                <c:pt idx="134">
                  <c:v>15.72</c:v>
                </c:pt>
                <c:pt idx="135">
                  <c:v>15.72</c:v>
                </c:pt>
                <c:pt idx="136">
                  <c:v>15.23</c:v>
                </c:pt>
                <c:pt idx="137">
                  <c:v>15.63</c:v>
                </c:pt>
                <c:pt idx="138">
                  <c:v>16.68</c:v>
                </c:pt>
                <c:pt idx="139">
                  <c:v>17.73</c:v>
                </c:pt>
                <c:pt idx="140">
                  <c:v>19.0</c:v>
                </c:pt>
                <c:pt idx="141">
                  <c:v>21.02</c:v>
                </c:pt>
                <c:pt idx="142">
                  <c:v>20.83</c:v>
                </c:pt>
                <c:pt idx="143">
                  <c:v>18.66</c:v>
                </c:pt>
                <c:pt idx="144">
                  <c:v>18.14</c:v>
                </c:pt>
                <c:pt idx="145">
                  <c:v>17.25</c:v>
                </c:pt>
                <c:pt idx="146">
                  <c:v>16.93</c:v>
                </c:pt>
                <c:pt idx="147">
                  <c:v>17.59</c:v>
                </c:pt>
                <c:pt idx="148">
                  <c:v>18.52</c:v>
                </c:pt>
                <c:pt idx="149">
                  <c:v>18.02</c:v>
                </c:pt>
                <c:pt idx="150">
                  <c:v>17.38</c:v>
                </c:pt>
                <c:pt idx="151">
                  <c:v>17.91</c:v>
                </c:pt>
                <c:pt idx="152">
                  <c:v>18.14</c:v>
                </c:pt>
                <c:pt idx="153">
                  <c:v>18.22</c:v>
                </c:pt>
                <c:pt idx="154">
                  <c:v>18.82999999999999</c:v>
                </c:pt>
                <c:pt idx="155">
                  <c:v>18.98999999999998</c:v>
                </c:pt>
                <c:pt idx="156">
                  <c:v>21.15</c:v>
                </c:pt>
                <c:pt idx="157">
                  <c:v>23.35</c:v>
                </c:pt>
                <c:pt idx="158">
                  <c:v>23.33</c:v>
                </c:pt>
                <c:pt idx="159">
                  <c:v>24.31</c:v>
                </c:pt>
                <c:pt idx="160">
                  <c:v>22.57</c:v>
                </c:pt>
                <c:pt idx="161">
                  <c:v>21.36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Milk!$F$1</c:f>
              <c:strCache>
                <c:ptCount val="1"/>
                <c:pt idx="0">
                  <c:v>CME CIV</c:v>
                </c:pt>
              </c:strCache>
            </c:strRef>
          </c:tx>
          <c:spPr>
            <a:ln w="73025" cap="rnd">
              <a:solidFill>
                <a:srgbClr val="FFC000">
                  <a:alpha val="8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Milk!$F$2:$F$163</c:f>
              <c:numCache>
                <c:formatCode>General</c:formatCode>
                <c:ptCount val="162"/>
                <c:pt idx="0">
                  <c:v>12.08</c:v>
                </c:pt>
                <c:pt idx="1">
                  <c:v>12.73</c:v>
                </c:pt>
                <c:pt idx="2">
                  <c:v>13.5</c:v>
                </c:pt>
                <c:pt idx="3">
                  <c:v>14.45</c:v>
                </c:pt>
                <c:pt idx="4">
                  <c:v>15.07</c:v>
                </c:pt>
                <c:pt idx="5">
                  <c:v>15.25</c:v>
                </c:pt>
                <c:pt idx="6">
                  <c:v>14.75</c:v>
                </c:pt>
                <c:pt idx="7">
                  <c:v>15.04</c:v>
                </c:pt>
                <c:pt idx="8">
                  <c:v>15.75</c:v>
                </c:pt>
                <c:pt idx="9">
                  <c:v>12.9</c:v>
                </c:pt>
                <c:pt idx="10">
                  <c:v>11.9</c:v>
                </c:pt>
                <c:pt idx="11">
                  <c:v>11.79</c:v>
                </c:pt>
                <c:pt idx="12">
                  <c:v>12.0</c:v>
                </c:pt>
                <c:pt idx="13">
                  <c:v>11.65</c:v>
                </c:pt>
                <c:pt idx="14">
                  <c:v>11.45</c:v>
                </c:pt>
                <c:pt idx="15">
                  <c:v>11.05</c:v>
                </c:pt>
                <c:pt idx="16">
                  <c:v>10.63</c:v>
                </c:pt>
                <c:pt idx="17">
                  <c:v>10.52</c:v>
                </c:pt>
                <c:pt idx="18">
                  <c:v>10.5</c:v>
                </c:pt>
                <c:pt idx="19">
                  <c:v>10.5</c:v>
                </c:pt>
                <c:pt idx="20">
                  <c:v>10.3</c:v>
                </c:pt>
                <c:pt idx="21">
                  <c:v>10.3</c:v>
                </c:pt>
                <c:pt idx="22">
                  <c:v>10.58</c:v>
                </c:pt>
                <c:pt idx="23">
                  <c:v>10.49</c:v>
                </c:pt>
                <c:pt idx="24">
                  <c:v>10.25</c:v>
                </c:pt>
                <c:pt idx="25">
                  <c:v>10.0</c:v>
                </c:pt>
                <c:pt idx="26">
                  <c:v>9.92</c:v>
                </c:pt>
                <c:pt idx="27">
                  <c:v>9.85</c:v>
                </c:pt>
                <c:pt idx="28">
                  <c:v>10.15</c:v>
                </c:pt>
                <c:pt idx="29">
                  <c:v>10.1</c:v>
                </c:pt>
                <c:pt idx="30">
                  <c:v>10.17</c:v>
                </c:pt>
                <c:pt idx="31">
                  <c:v>10.35</c:v>
                </c:pt>
                <c:pt idx="32">
                  <c:v>10.4</c:v>
                </c:pt>
                <c:pt idx="33">
                  <c:v>10.16</c:v>
                </c:pt>
                <c:pt idx="34">
                  <c:v>10.3</c:v>
                </c:pt>
                <c:pt idx="35">
                  <c:v>10.35</c:v>
                </c:pt>
                <c:pt idx="36">
                  <c:v>11.0</c:v>
                </c:pt>
                <c:pt idx="37">
                  <c:v>12.21</c:v>
                </c:pt>
                <c:pt idx="38">
                  <c:v>14.1</c:v>
                </c:pt>
                <c:pt idx="39">
                  <c:v>14.0</c:v>
                </c:pt>
                <c:pt idx="40">
                  <c:v>14.5</c:v>
                </c:pt>
                <c:pt idx="41">
                  <c:v>13.9</c:v>
                </c:pt>
                <c:pt idx="42">
                  <c:v>13.75</c:v>
                </c:pt>
                <c:pt idx="43">
                  <c:v>12.7</c:v>
                </c:pt>
                <c:pt idx="44">
                  <c:v>12.9</c:v>
                </c:pt>
                <c:pt idx="45">
                  <c:v>12.81</c:v>
                </c:pt>
                <c:pt idx="46">
                  <c:v>13.34</c:v>
                </c:pt>
                <c:pt idx="47">
                  <c:v>13.0</c:v>
                </c:pt>
                <c:pt idx="48">
                  <c:v>12.52</c:v>
                </c:pt>
                <c:pt idx="49">
                  <c:v>12.74</c:v>
                </c:pt>
                <c:pt idx="50">
                  <c:v>12.66</c:v>
                </c:pt>
                <c:pt idx="51">
                  <c:v>12.61</c:v>
                </c:pt>
                <c:pt idx="52">
                  <c:v>12.2</c:v>
                </c:pt>
                <c:pt idx="53">
                  <c:v>12.33</c:v>
                </c:pt>
                <c:pt idx="54">
                  <c:v>12.96</c:v>
                </c:pt>
                <c:pt idx="55">
                  <c:v>13.44</c:v>
                </c:pt>
                <c:pt idx="56">
                  <c:v>13.75</c:v>
                </c:pt>
                <c:pt idx="57">
                  <c:v>13.61</c:v>
                </c:pt>
                <c:pt idx="58">
                  <c:v>12.9</c:v>
                </c:pt>
                <c:pt idx="59">
                  <c:v>12.8</c:v>
                </c:pt>
                <c:pt idx="60">
                  <c:v>12.2</c:v>
                </c:pt>
                <c:pt idx="61">
                  <c:v>11.1</c:v>
                </c:pt>
                <c:pt idx="62">
                  <c:v>10.68</c:v>
                </c:pt>
                <c:pt idx="63">
                  <c:v>10.36</c:v>
                </c:pt>
                <c:pt idx="64">
                  <c:v>10.45</c:v>
                </c:pt>
                <c:pt idx="65">
                  <c:v>10.33</c:v>
                </c:pt>
                <c:pt idx="66">
                  <c:v>10.2</c:v>
                </c:pt>
                <c:pt idx="67">
                  <c:v>10.9</c:v>
                </c:pt>
                <c:pt idx="68">
                  <c:v>11.5</c:v>
                </c:pt>
                <c:pt idx="69">
                  <c:v>11.51</c:v>
                </c:pt>
                <c:pt idx="70">
                  <c:v>11.6</c:v>
                </c:pt>
                <c:pt idx="71">
                  <c:v>12.3</c:v>
                </c:pt>
                <c:pt idx="72">
                  <c:v>13.0</c:v>
                </c:pt>
                <c:pt idx="73">
                  <c:v>13.1</c:v>
                </c:pt>
                <c:pt idx="74">
                  <c:v>13.6</c:v>
                </c:pt>
                <c:pt idx="75">
                  <c:v>16.12</c:v>
                </c:pt>
                <c:pt idx="76">
                  <c:v>18.48</c:v>
                </c:pt>
                <c:pt idx="77">
                  <c:v>20.76</c:v>
                </c:pt>
                <c:pt idx="78">
                  <c:v>21.64</c:v>
                </c:pt>
                <c:pt idx="79">
                  <c:v>21.87</c:v>
                </c:pt>
                <c:pt idx="80">
                  <c:v>21.61</c:v>
                </c:pt>
                <c:pt idx="81">
                  <c:v>21.31</c:v>
                </c:pt>
                <c:pt idx="82">
                  <c:v>20.4</c:v>
                </c:pt>
                <c:pt idx="83">
                  <c:v>19.95</c:v>
                </c:pt>
                <c:pt idx="84">
                  <c:v>16.29</c:v>
                </c:pt>
                <c:pt idx="85">
                  <c:v>14.67</c:v>
                </c:pt>
                <c:pt idx="86">
                  <c:v>14.17</c:v>
                </c:pt>
                <c:pt idx="87">
                  <c:v>14.56</c:v>
                </c:pt>
                <c:pt idx="88">
                  <c:v>15.26</c:v>
                </c:pt>
                <c:pt idx="89">
                  <c:v>16.35</c:v>
                </c:pt>
                <c:pt idx="90">
                  <c:v>16.95</c:v>
                </c:pt>
                <c:pt idx="91">
                  <c:v>17.0</c:v>
                </c:pt>
                <c:pt idx="92">
                  <c:v>15.45</c:v>
                </c:pt>
                <c:pt idx="93">
                  <c:v>13.62</c:v>
                </c:pt>
                <c:pt idx="94">
                  <c:v>12.25</c:v>
                </c:pt>
                <c:pt idx="95">
                  <c:v>10.35</c:v>
                </c:pt>
                <c:pt idx="96">
                  <c:v>9.59</c:v>
                </c:pt>
                <c:pt idx="97">
                  <c:v>9.45</c:v>
                </c:pt>
                <c:pt idx="98">
                  <c:v>9.639999999999998</c:v>
                </c:pt>
                <c:pt idx="99">
                  <c:v>9.82</c:v>
                </c:pt>
                <c:pt idx="100">
                  <c:v>10.14</c:v>
                </c:pt>
                <c:pt idx="101">
                  <c:v>10.22</c:v>
                </c:pt>
                <c:pt idx="102">
                  <c:v>10.15</c:v>
                </c:pt>
                <c:pt idx="103">
                  <c:v>10.38</c:v>
                </c:pt>
                <c:pt idx="104">
                  <c:v>11.15</c:v>
                </c:pt>
                <c:pt idx="105">
                  <c:v>11.86</c:v>
                </c:pt>
                <c:pt idx="106">
                  <c:v>13.25</c:v>
                </c:pt>
                <c:pt idx="107">
                  <c:v>15.01</c:v>
                </c:pt>
                <c:pt idx="108">
                  <c:v>13.85</c:v>
                </c:pt>
                <c:pt idx="109">
                  <c:v>12.9</c:v>
                </c:pt>
                <c:pt idx="110">
                  <c:v>12.92</c:v>
                </c:pt>
                <c:pt idx="111">
                  <c:v>13.73</c:v>
                </c:pt>
                <c:pt idx="112">
                  <c:v>15.29</c:v>
                </c:pt>
                <c:pt idx="113">
                  <c:v>15.45</c:v>
                </c:pt>
                <c:pt idx="114">
                  <c:v>15.75</c:v>
                </c:pt>
                <c:pt idx="115">
                  <c:v>15.61</c:v>
                </c:pt>
                <c:pt idx="116">
                  <c:v>16.76</c:v>
                </c:pt>
                <c:pt idx="117">
                  <c:v>17.15</c:v>
                </c:pt>
                <c:pt idx="118">
                  <c:v>16.68</c:v>
                </c:pt>
                <c:pt idx="119">
                  <c:v>15.15</c:v>
                </c:pt>
                <c:pt idx="120">
                  <c:v>16.42</c:v>
                </c:pt>
                <c:pt idx="121">
                  <c:v>18.4</c:v>
                </c:pt>
                <c:pt idx="122">
                  <c:v>19.41</c:v>
                </c:pt>
                <c:pt idx="123">
                  <c:v>19.78</c:v>
                </c:pt>
                <c:pt idx="124">
                  <c:v>20.29</c:v>
                </c:pt>
                <c:pt idx="125">
                  <c:v>21.05</c:v>
                </c:pt>
                <c:pt idx="126">
                  <c:v>20.32999999999999</c:v>
                </c:pt>
                <c:pt idx="127">
                  <c:v>20.14</c:v>
                </c:pt>
                <c:pt idx="128">
                  <c:v>19.53</c:v>
                </c:pt>
                <c:pt idx="129">
                  <c:v>18.41</c:v>
                </c:pt>
                <c:pt idx="130">
                  <c:v>17.87</c:v>
                </c:pt>
                <c:pt idx="131">
                  <c:v>16.87</c:v>
                </c:pt>
                <c:pt idx="132">
                  <c:v>16.56</c:v>
                </c:pt>
                <c:pt idx="133">
                  <c:v>15.92</c:v>
                </c:pt>
                <c:pt idx="134">
                  <c:v>15.35</c:v>
                </c:pt>
                <c:pt idx="135">
                  <c:v>14.8</c:v>
                </c:pt>
                <c:pt idx="136">
                  <c:v>13.55</c:v>
                </c:pt>
                <c:pt idx="137">
                  <c:v>13.24</c:v>
                </c:pt>
                <c:pt idx="138">
                  <c:v>14.45</c:v>
                </c:pt>
                <c:pt idx="139">
                  <c:v>15.76</c:v>
                </c:pt>
                <c:pt idx="140">
                  <c:v>17.41</c:v>
                </c:pt>
                <c:pt idx="141">
                  <c:v>18.54</c:v>
                </c:pt>
                <c:pt idx="142">
                  <c:v>18.66</c:v>
                </c:pt>
                <c:pt idx="143">
                  <c:v>17.82999999999999</c:v>
                </c:pt>
                <c:pt idx="144">
                  <c:v>17.63</c:v>
                </c:pt>
                <c:pt idx="145">
                  <c:v>17.75</c:v>
                </c:pt>
                <c:pt idx="146">
                  <c:v>17.75</c:v>
                </c:pt>
                <c:pt idx="147">
                  <c:v>18.1</c:v>
                </c:pt>
                <c:pt idx="148">
                  <c:v>18.89</c:v>
                </c:pt>
                <c:pt idx="149">
                  <c:v>18.88</c:v>
                </c:pt>
                <c:pt idx="150">
                  <c:v>18.9</c:v>
                </c:pt>
                <c:pt idx="151">
                  <c:v>19.07</c:v>
                </c:pt>
                <c:pt idx="152">
                  <c:v>19.43</c:v>
                </c:pt>
                <c:pt idx="153">
                  <c:v>20.17000000000001</c:v>
                </c:pt>
                <c:pt idx="154">
                  <c:v>20.52</c:v>
                </c:pt>
                <c:pt idx="155">
                  <c:v>21.49</c:v>
                </c:pt>
                <c:pt idx="156">
                  <c:v>22.29</c:v>
                </c:pt>
                <c:pt idx="157">
                  <c:v>23.46</c:v>
                </c:pt>
                <c:pt idx="158">
                  <c:v>23.66</c:v>
                </c:pt>
                <c:pt idx="159">
                  <c:v>23.34</c:v>
                </c:pt>
                <c:pt idx="160">
                  <c:v>22.65</c:v>
                </c:pt>
                <c:pt idx="161">
                  <c:v>23.13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807224"/>
        <c:axId val="2083685608"/>
      </c:lineChart>
      <c:dateAx>
        <c:axId val="-21408072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83685608"/>
        <c:crosses val="autoZero"/>
        <c:auto val="1"/>
        <c:lblOffset val="100"/>
        <c:baseTimeUnit val="months"/>
      </c:dateAx>
      <c:valAx>
        <c:axId val="2083685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Milk Price ($/cwt)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4080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76033057851"/>
          <c:y val="0.111473565804274"/>
          <c:w val="0.786258953168044"/>
          <c:h val="0.7706488831753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'Matrix All'!$T$1</c:f>
              <c:strCache>
                <c:ptCount val="1"/>
                <c:pt idx="0">
                  <c:v>Corn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9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0449858354482549"/>
                  <c:y val="0.45036618994054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2000" baseline="0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y = 18.923x - 29.102</a:t>
                    </a:r>
                    <a:br>
                      <a:rPr lang="en-US" sz="2000" baseline="0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</a:br>
                    <a:r>
                      <a:rPr lang="en-US" sz="2000" baseline="0" dirty="0">
                        <a:solidFill>
                          <a:schemeClr val="bg1">
                            <a:lumMod val="65000"/>
                          </a:schemeClr>
                        </a:solidFill>
                      </a:rPr>
                      <a:t>R² = 0.167</a:t>
                    </a:r>
                    <a:endParaRPr lang="en-US" sz="2000" dirty="0">
                      <a:solidFill>
                        <a:schemeClr val="bg1">
                          <a:lumMod val="65000"/>
                        </a:schemeClr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'Matrix All'!$Y$2:$Y$156</c:f>
              <c:numCache>
                <c:formatCode>General</c:formatCode>
                <c:ptCount val="155"/>
                <c:pt idx="0">
                  <c:v>1.42</c:v>
                </c:pt>
                <c:pt idx="1">
                  <c:v>3.36</c:v>
                </c:pt>
                <c:pt idx="2">
                  <c:v>2.07</c:v>
                </c:pt>
                <c:pt idx="3">
                  <c:v>0.51</c:v>
                </c:pt>
                <c:pt idx="4">
                  <c:v>0.26</c:v>
                </c:pt>
                <c:pt idx="5">
                  <c:v>0.98</c:v>
                </c:pt>
                <c:pt idx="6">
                  <c:v>0.63</c:v>
                </c:pt>
                <c:pt idx="7">
                  <c:v>0.79</c:v>
                </c:pt>
                <c:pt idx="8">
                  <c:v>0.660000000000001</c:v>
                </c:pt>
                <c:pt idx="9">
                  <c:v>1.01</c:v>
                </c:pt>
                <c:pt idx="10">
                  <c:v>0.55</c:v>
                </c:pt>
                <c:pt idx="11">
                  <c:v>-1.06</c:v>
                </c:pt>
                <c:pt idx="12">
                  <c:v>-1.12</c:v>
                </c:pt>
                <c:pt idx="13">
                  <c:v>-1.92</c:v>
                </c:pt>
                <c:pt idx="14">
                  <c:v>-1.61</c:v>
                </c:pt>
                <c:pt idx="15">
                  <c:v>-2.09</c:v>
                </c:pt>
                <c:pt idx="16">
                  <c:v>-2.54</c:v>
                </c:pt>
                <c:pt idx="17">
                  <c:v>-2.46</c:v>
                </c:pt>
                <c:pt idx="18">
                  <c:v>-2.76</c:v>
                </c:pt>
                <c:pt idx="19">
                  <c:v>-2.81</c:v>
                </c:pt>
                <c:pt idx="20">
                  <c:v>-3.26</c:v>
                </c:pt>
                <c:pt idx="21">
                  <c:v>-2.74</c:v>
                </c:pt>
                <c:pt idx="22">
                  <c:v>-0.96</c:v>
                </c:pt>
                <c:pt idx="23">
                  <c:v>-0.47</c:v>
                </c:pt>
                <c:pt idx="24">
                  <c:v>-0.73</c:v>
                </c:pt>
                <c:pt idx="25">
                  <c:v>-1.09</c:v>
                </c:pt>
                <c:pt idx="26">
                  <c:v>0.17</c:v>
                </c:pt>
                <c:pt idx="27">
                  <c:v>0.89</c:v>
                </c:pt>
                <c:pt idx="28">
                  <c:v>-0.609999999999999</c:v>
                </c:pt>
                <c:pt idx="29">
                  <c:v>-1.05</c:v>
                </c:pt>
                <c:pt idx="30">
                  <c:v>-1.2</c:v>
                </c:pt>
                <c:pt idx="31">
                  <c:v>-0.79</c:v>
                </c:pt>
                <c:pt idx="32">
                  <c:v>-1.29</c:v>
                </c:pt>
                <c:pt idx="33">
                  <c:v>-1.100000000000001</c:v>
                </c:pt>
                <c:pt idx="34">
                  <c:v>-1.83</c:v>
                </c:pt>
                <c:pt idx="35">
                  <c:v>-1.58</c:v>
                </c:pt>
                <c:pt idx="36">
                  <c:v>-1.66</c:v>
                </c:pt>
                <c:pt idx="37">
                  <c:v>-1.35</c:v>
                </c:pt>
                <c:pt idx="38">
                  <c:v>-1.49</c:v>
                </c:pt>
                <c:pt idx="39">
                  <c:v>-1.55</c:v>
                </c:pt>
                <c:pt idx="40">
                  <c:v>2.29</c:v>
                </c:pt>
                <c:pt idx="41">
                  <c:v>2.18</c:v>
                </c:pt>
                <c:pt idx="42">
                  <c:v>2.14</c:v>
                </c:pt>
                <c:pt idx="43">
                  <c:v>2.08</c:v>
                </c:pt>
                <c:pt idx="44">
                  <c:v>0.54</c:v>
                </c:pt>
                <c:pt idx="45">
                  <c:v>1.91</c:v>
                </c:pt>
                <c:pt idx="46">
                  <c:v>1.5</c:v>
                </c:pt>
                <c:pt idx="47">
                  <c:v>2.03</c:v>
                </c:pt>
                <c:pt idx="48">
                  <c:v>1.139999999999999</c:v>
                </c:pt>
                <c:pt idx="49">
                  <c:v>-3.01</c:v>
                </c:pt>
                <c:pt idx="50">
                  <c:v>-0.83</c:v>
                </c:pt>
                <c:pt idx="51">
                  <c:v>-1.44</c:v>
                </c:pt>
                <c:pt idx="52">
                  <c:v>1.38</c:v>
                </c:pt>
                <c:pt idx="53">
                  <c:v>0.55</c:v>
                </c:pt>
                <c:pt idx="54">
                  <c:v>1.23</c:v>
                </c:pt>
                <c:pt idx="55">
                  <c:v>-3.05</c:v>
                </c:pt>
                <c:pt idx="56">
                  <c:v>-0.600000000000001</c:v>
                </c:pt>
                <c:pt idx="57">
                  <c:v>-0.85</c:v>
                </c:pt>
                <c:pt idx="58">
                  <c:v>0.71</c:v>
                </c:pt>
                <c:pt idx="59">
                  <c:v>3.27</c:v>
                </c:pt>
                <c:pt idx="60">
                  <c:v>2.15</c:v>
                </c:pt>
                <c:pt idx="61">
                  <c:v>-1.33</c:v>
                </c:pt>
                <c:pt idx="62">
                  <c:v>0.9</c:v>
                </c:pt>
                <c:pt idx="63">
                  <c:v>3.05</c:v>
                </c:pt>
                <c:pt idx="64">
                  <c:v>4.43</c:v>
                </c:pt>
                <c:pt idx="65">
                  <c:v>1.0</c:v>
                </c:pt>
                <c:pt idx="66">
                  <c:v>1.149999999999999</c:v>
                </c:pt>
                <c:pt idx="67">
                  <c:v>0.76</c:v>
                </c:pt>
                <c:pt idx="68">
                  <c:v>0.5</c:v>
                </c:pt>
                <c:pt idx="69">
                  <c:v>0.5</c:v>
                </c:pt>
                <c:pt idx="70">
                  <c:v>0.44</c:v>
                </c:pt>
                <c:pt idx="71">
                  <c:v>1.12</c:v>
                </c:pt>
                <c:pt idx="72">
                  <c:v>1.04</c:v>
                </c:pt>
                <c:pt idx="73">
                  <c:v>-0.52</c:v>
                </c:pt>
                <c:pt idx="74">
                  <c:v>0.0</c:v>
                </c:pt>
                <c:pt idx="75">
                  <c:v>-1.69</c:v>
                </c:pt>
                <c:pt idx="76">
                  <c:v>0.27</c:v>
                </c:pt>
                <c:pt idx="77">
                  <c:v>0.19</c:v>
                </c:pt>
                <c:pt idx="78">
                  <c:v>-0.24</c:v>
                </c:pt>
                <c:pt idx="79">
                  <c:v>0.0800000000000001</c:v>
                </c:pt>
                <c:pt idx="80">
                  <c:v>0.11</c:v>
                </c:pt>
                <c:pt idx="81">
                  <c:v>0.0</c:v>
                </c:pt>
                <c:pt idx="82">
                  <c:v>0.79</c:v>
                </c:pt>
                <c:pt idx="83">
                  <c:v>-1.93</c:v>
                </c:pt>
                <c:pt idx="84">
                  <c:v>-2.59</c:v>
                </c:pt>
                <c:pt idx="85">
                  <c:v>0.25</c:v>
                </c:pt>
                <c:pt idx="86">
                  <c:v>-0.18</c:v>
                </c:pt>
                <c:pt idx="87">
                  <c:v>-0.17</c:v>
                </c:pt>
                <c:pt idx="88">
                  <c:v>0.14</c:v>
                </c:pt>
                <c:pt idx="89">
                  <c:v>0.0800000000000001</c:v>
                </c:pt>
                <c:pt idx="90">
                  <c:v>0.66</c:v>
                </c:pt>
                <c:pt idx="91">
                  <c:v>0.12</c:v>
                </c:pt>
                <c:pt idx="92">
                  <c:v>0.16</c:v>
                </c:pt>
                <c:pt idx="93">
                  <c:v>0.11</c:v>
                </c:pt>
                <c:pt idx="94">
                  <c:v>0.54</c:v>
                </c:pt>
                <c:pt idx="95">
                  <c:v>0.5</c:v>
                </c:pt>
                <c:pt idx="96">
                  <c:v>0.0</c:v>
                </c:pt>
                <c:pt idx="97">
                  <c:v>-0.04</c:v>
                </c:pt>
                <c:pt idx="98">
                  <c:v>-1.41</c:v>
                </c:pt>
                <c:pt idx="99">
                  <c:v>-2.58</c:v>
                </c:pt>
                <c:pt idx="100">
                  <c:v>0.25</c:v>
                </c:pt>
                <c:pt idx="101">
                  <c:v>0.37</c:v>
                </c:pt>
                <c:pt idx="102">
                  <c:v>-0.17</c:v>
                </c:pt>
                <c:pt idx="103">
                  <c:v>-0.0799999999999996</c:v>
                </c:pt>
                <c:pt idx="104">
                  <c:v>-1.199999999999999</c:v>
                </c:pt>
                <c:pt idx="105">
                  <c:v>0.0</c:v>
                </c:pt>
                <c:pt idx="106">
                  <c:v>1.12</c:v>
                </c:pt>
                <c:pt idx="107">
                  <c:v>0.0100000000000002</c:v>
                </c:pt>
                <c:pt idx="108">
                  <c:v>-1.2</c:v>
                </c:pt>
                <c:pt idx="109">
                  <c:v>-1.730000000000001</c:v>
                </c:pt>
                <c:pt idx="110">
                  <c:v>-1.770000000000001</c:v>
                </c:pt>
                <c:pt idx="111">
                  <c:v>0.25</c:v>
                </c:pt>
                <c:pt idx="112">
                  <c:v>-1.57</c:v>
                </c:pt>
                <c:pt idx="113">
                  <c:v>0.22</c:v>
                </c:pt>
                <c:pt idx="114">
                  <c:v>0.43</c:v>
                </c:pt>
                <c:pt idx="115">
                  <c:v>-0.12</c:v>
                </c:pt>
                <c:pt idx="116">
                  <c:v>-0.13</c:v>
                </c:pt>
                <c:pt idx="117">
                  <c:v>-0.9</c:v>
                </c:pt>
                <c:pt idx="118">
                  <c:v>0.29</c:v>
                </c:pt>
                <c:pt idx="119">
                  <c:v>0.0</c:v>
                </c:pt>
                <c:pt idx="120">
                  <c:v>1.13</c:v>
                </c:pt>
                <c:pt idx="121">
                  <c:v>0.59</c:v>
                </c:pt>
                <c:pt idx="122">
                  <c:v>0.0299999999999998</c:v>
                </c:pt>
                <c:pt idx="123">
                  <c:v>-0.77</c:v>
                </c:pt>
                <c:pt idx="124">
                  <c:v>-0.48</c:v>
                </c:pt>
                <c:pt idx="125">
                  <c:v>-0.5</c:v>
                </c:pt>
                <c:pt idx="126">
                  <c:v>-0.52</c:v>
                </c:pt>
                <c:pt idx="127">
                  <c:v>-0.41</c:v>
                </c:pt>
                <c:pt idx="128">
                  <c:v>0.14</c:v>
                </c:pt>
                <c:pt idx="129">
                  <c:v>-0.46</c:v>
                </c:pt>
                <c:pt idx="130">
                  <c:v>-0.64</c:v>
                </c:pt>
                <c:pt idx="131">
                  <c:v>0.0</c:v>
                </c:pt>
                <c:pt idx="132">
                  <c:v>-0.41</c:v>
                </c:pt>
                <c:pt idx="133">
                  <c:v>-1.31</c:v>
                </c:pt>
                <c:pt idx="134">
                  <c:v>-1.34</c:v>
                </c:pt>
                <c:pt idx="135">
                  <c:v>0.52</c:v>
                </c:pt>
                <c:pt idx="136">
                  <c:v>0.29</c:v>
                </c:pt>
                <c:pt idx="137">
                  <c:v>0.57</c:v>
                </c:pt>
                <c:pt idx="138">
                  <c:v>0.1</c:v>
                </c:pt>
                <c:pt idx="139">
                  <c:v>0.62</c:v>
                </c:pt>
                <c:pt idx="140">
                  <c:v>0.21</c:v>
                </c:pt>
                <c:pt idx="141">
                  <c:v>-0.53</c:v>
                </c:pt>
                <c:pt idx="142">
                  <c:v>0.5</c:v>
                </c:pt>
                <c:pt idx="143">
                  <c:v>-0.43</c:v>
                </c:pt>
                <c:pt idx="144">
                  <c:v>0.0600000000000001</c:v>
                </c:pt>
                <c:pt idx="145">
                  <c:v>0.25</c:v>
                </c:pt>
                <c:pt idx="146">
                  <c:v>-1.22</c:v>
                </c:pt>
                <c:pt idx="147">
                  <c:v>0.51</c:v>
                </c:pt>
                <c:pt idx="148">
                  <c:v>0.37</c:v>
                </c:pt>
                <c:pt idx="149">
                  <c:v>-0.81</c:v>
                </c:pt>
                <c:pt idx="150">
                  <c:v>-1.13</c:v>
                </c:pt>
                <c:pt idx="151">
                  <c:v>0.32</c:v>
                </c:pt>
                <c:pt idx="152">
                  <c:v>-1.13</c:v>
                </c:pt>
                <c:pt idx="153">
                  <c:v>0.44</c:v>
                </c:pt>
                <c:pt idx="154">
                  <c:v>-1.199999999999999</c:v>
                </c:pt>
              </c:numCache>
            </c:numRef>
          </c:xVal>
          <c:yVal>
            <c:numRef>
              <c:f>'Matrix All'!$AG$2:$AG$156</c:f>
              <c:numCache>
                <c:formatCode>General</c:formatCode>
                <c:ptCount val="155"/>
                <c:pt idx="0">
                  <c:v>75.5</c:v>
                </c:pt>
                <c:pt idx="1">
                  <c:v>-7.199999999999989</c:v>
                </c:pt>
                <c:pt idx="2">
                  <c:v>-1.699999999999988</c:v>
                </c:pt>
                <c:pt idx="3">
                  <c:v>-96.0</c:v>
                </c:pt>
                <c:pt idx="4">
                  <c:v>-108.3</c:v>
                </c:pt>
                <c:pt idx="5">
                  <c:v>-51.5</c:v>
                </c:pt>
                <c:pt idx="6">
                  <c:v>-90.4</c:v>
                </c:pt>
                <c:pt idx="7">
                  <c:v>-68.89999999999997</c:v>
                </c:pt>
                <c:pt idx="8">
                  <c:v>-65.39999999999997</c:v>
                </c:pt>
                <c:pt idx="9">
                  <c:v>20.5</c:v>
                </c:pt>
                <c:pt idx="10">
                  <c:v>0.699999999999989</c:v>
                </c:pt>
                <c:pt idx="11">
                  <c:v>22.30000000000001</c:v>
                </c:pt>
                <c:pt idx="12">
                  <c:v>5.80000000000001</c:v>
                </c:pt>
                <c:pt idx="13">
                  <c:v>-35.3</c:v>
                </c:pt>
                <c:pt idx="14">
                  <c:v>-42.0</c:v>
                </c:pt>
                <c:pt idx="15">
                  <c:v>7.199999999999989</c:v>
                </c:pt>
                <c:pt idx="16">
                  <c:v>-60.5</c:v>
                </c:pt>
                <c:pt idx="17">
                  <c:v>-70.80000000000001</c:v>
                </c:pt>
                <c:pt idx="18">
                  <c:v>-96.30000000000001</c:v>
                </c:pt>
                <c:pt idx="19">
                  <c:v>-69.30000000000001</c:v>
                </c:pt>
                <c:pt idx="20">
                  <c:v>-115.5</c:v>
                </c:pt>
                <c:pt idx="21">
                  <c:v>-52.60000000000002</c:v>
                </c:pt>
                <c:pt idx="22">
                  <c:v>-34.0</c:v>
                </c:pt>
                <c:pt idx="23">
                  <c:v>-14.80000000000001</c:v>
                </c:pt>
                <c:pt idx="24">
                  <c:v>-16.30000000000001</c:v>
                </c:pt>
                <c:pt idx="25">
                  <c:v>-8.799999999999954</c:v>
                </c:pt>
                <c:pt idx="26">
                  <c:v>77.0</c:v>
                </c:pt>
                <c:pt idx="27">
                  <c:v>80.5</c:v>
                </c:pt>
                <c:pt idx="28">
                  <c:v>48.5</c:v>
                </c:pt>
                <c:pt idx="29">
                  <c:v>36.5</c:v>
                </c:pt>
                <c:pt idx="30">
                  <c:v>4.600000000000023</c:v>
                </c:pt>
                <c:pt idx="31">
                  <c:v>-28.80000000000001</c:v>
                </c:pt>
                <c:pt idx="32">
                  <c:v>-149.3</c:v>
                </c:pt>
                <c:pt idx="33">
                  <c:v>-198.4999999999999</c:v>
                </c:pt>
                <c:pt idx="34">
                  <c:v>-237.3</c:v>
                </c:pt>
                <c:pt idx="35">
                  <c:v>-154.4</c:v>
                </c:pt>
                <c:pt idx="36">
                  <c:v>-137.0</c:v>
                </c:pt>
                <c:pt idx="37">
                  <c:v>-104.1</c:v>
                </c:pt>
                <c:pt idx="38">
                  <c:v>-88.40000000000003</c:v>
                </c:pt>
                <c:pt idx="39">
                  <c:v>-56.79999999999996</c:v>
                </c:pt>
                <c:pt idx="40">
                  <c:v>-19.19999999999999</c:v>
                </c:pt>
                <c:pt idx="41">
                  <c:v>-97.39999999999997</c:v>
                </c:pt>
                <c:pt idx="42">
                  <c:v>-20.69999999999999</c:v>
                </c:pt>
                <c:pt idx="43">
                  <c:v>-39.59999999999997</c:v>
                </c:pt>
                <c:pt idx="44">
                  <c:v>-170.0</c:v>
                </c:pt>
                <c:pt idx="45">
                  <c:v>99.5</c:v>
                </c:pt>
                <c:pt idx="46">
                  <c:v>48.2</c:v>
                </c:pt>
                <c:pt idx="47">
                  <c:v>36.5</c:v>
                </c:pt>
                <c:pt idx="48">
                  <c:v>-6.100000000000023</c:v>
                </c:pt>
                <c:pt idx="49">
                  <c:v>-71.90000000000003</c:v>
                </c:pt>
                <c:pt idx="50">
                  <c:v>17.30000000000001</c:v>
                </c:pt>
                <c:pt idx="51">
                  <c:v>-207.4</c:v>
                </c:pt>
                <c:pt idx="52">
                  <c:v>-103.9</c:v>
                </c:pt>
                <c:pt idx="53">
                  <c:v>-69.5</c:v>
                </c:pt>
                <c:pt idx="54">
                  <c:v>-59.39999999999998</c:v>
                </c:pt>
                <c:pt idx="55">
                  <c:v>-124.8</c:v>
                </c:pt>
                <c:pt idx="56">
                  <c:v>19.40000000000003</c:v>
                </c:pt>
                <c:pt idx="57">
                  <c:v>-5.0</c:v>
                </c:pt>
                <c:pt idx="58">
                  <c:v>-53.8</c:v>
                </c:pt>
                <c:pt idx="59">
                  <c:v>81.30000000000001</c:v>
                </c:pt>
                <c:pt idx="60">
                  <c:v>2.899999999999977</c:v>
                </c:pt>
                <c:pt idx="61">
                  <c:v>-19.0</c:v>
                </c:pt>
                <c:pt idx="62">
                  <c:v>-71.80000000000001</c:v>
                </c:pt>
                <c:pt idx="63">
                  <c:v>33.5</c:v>
                </c:pt>
                <c:pt idx="64">
                  <c:v>102.2</c:v>
                </c:pt>
                <c:pt idx="65">
                  <c:v>-32.5</c:v>
                </c:pt>
                <c:pt idx="66">
                  <c:v>-108.3</c:v>
                </c:pt>
                <c:pt idx="67">
                  <c:v>-127.9</c:v>
                </c:pt>
                <c:pt idx="68">
                  <c:v>-57.8</c:v>
                </c:pt>
                <c:pt idx="69">
                  <c:v>-34.8</c:v>
                </c:pt>
                <c:pt idx="70">
                  <c:v>-34.10000000000001</c:v>
                </c:pt>
                <c:pt idx="71">
                  <c:v>-79.60000000000001</c:v>
                </c:pt>
                <c:pt idx="72">
                  <c:v>-68.5</c:v>
                </c:pt>
                <c:pt idx="73">
                  <c:v>-26.30000000000001</c:v>
                </c:pt>
                <c:pt idx="74">
                  <c:v>-83.5</c:v>
                </c:pt>
                <c:pt idx="75">
                  <c:v>-57.60000000000001</c:v>
                </c:pt>
                <c:pt idx="76">
                  <c:v>-5.0</c:v>
                </c:pt>
                <c:pt idx="77">
                  <c:v>-12.70000000000002</c:v>
                </c:pt>
                <c:pt idx="78">
                  <c:v>-14.80000000000001</c:v>
                </c:pt>
                <c:pt idx="79">
                  <c:v>-47.2</c:v>
                </c:pt>
                <c:pt idx="80">
                  <c:v>-38.7</c:v>
                </c:pt>
                <c:pt idx="81">
                  <c:v>-33.60000000000002</c:v>
                </c:pt>
                <c:pt idx="82">
                  <c:v>69.0</c:v>
                </c:pt>
                <c:pt idx="83">
                  <c:v>-116.1</c:v>
                </c:pt>
                <c:pt idx="84">
                  <c:v>-124.9</c:v>
                </c:pt>
                <c:pt idx="85">
                  <c:v>8.19999999999999</c:v>
                </c:pt>
                <c:pt idx="86">
                  <c:v>-12.40000000000001</c:v>
                </c:pt>
                <c:pt idx="87">
                  <c:v>-5.5</c:v>
                </c:pt>
                <c:pt idx="88">
                  <c:v>-17.69999999999999</c:v>
                </c:pt>
                <c:pt idx="89">
                  <c:v>-17.59999999999999</c:v>
                </c:pt>
                <c:pt idx="90">
                  <c:v>52.7</c:v>
                </c:pt>
                <c:pt idx="91">
                  <c:v>-34.10000000000001</c:v>
                </c:pt>
                <c:pt idx="92">
                  <c:v>-4.899999999999977</c:v>
                </c:pt>
                <c:pt idx="93">
                  <c:v>-42.3</c:v>
                </c:pt>
                <c:pt idx="94">
                  <c:v>5.5</c:v>
                </c:pt>
                <c:pt idx="95">
                  <c:v>-4.900000000000006</c:v>
                </c:pt>
                <c:pt idx="96">
                  <c:v>-26.69999999999999</c:v>
                </c:pt>
                <c:pt idx="97">
                  <c:v>-9.5</c:v>
                </c:pt>
                <c:pt idx="98">
                  <c:v>-50.3</c:v>
                </c:pt>
                <c:pt idx="99">
                  <c:v>-121.5</c:v>
                </c:pt>
                <c:pt idx="100">
                  <c:v>0.900000000000006</c:v>
                </c:pt>
                <c:pt idx="101">
                  <c:v>-32.89999999999998</c:v>
                </c:pt>
                <c:pt idx="102">
                  <c:v>7.80000000000001</c:v>
                </c:pt>
                <c:pt idx="103">
                  <c:v>-28.89999999999998</c:v>
                </c:pt>
                <c:pt idx="104">
                  <c:v>8.5</c:v>
                </c:pt>
                <c:pt idx="105">
                  <c:v>0.0</c:v>
                </c:pt>
                <c:pt idx="106">
                  <c:v>73.5</c:v>
                </c:pt>
                <c:pt idx="107">
                  <c:v>4.80000000000001</c:v>
                </c:pt>
                <c:pt idx="108">
                  <c:v>-29.19999999999999</c:v>
                </c:pt>
                <c:pt idx="109">
                  <c:v>-94.9</c:v>
                </c:pt>
                <c:pt idx="110">
                  <c:v>-105.5</c:v>
                </c:pt>
                <c:pt idx="111">
                  <c:v>-13.5</c:v>
                </c:pt>
                <c:pt idx="112">
                  <c:v>-97.5</c:v>
                </c:pt>
                <c:pt idx="113">
                  <c:v>-16.30000000000001</c:v>
                </c:pt>
                <c:pt idx="114">
                  <c:v>-4.30000000000001</c:v>
                </c:pt>
                <c:pt idx="115">
                  <c:v>-10.90000000000001</c:v>
                </c:pt>
                <c:pt idx="116">
                  <c:v>-14.30000000000001</c:v>
                </c:pt>
                <c:pt idx="117">
                  <c:v>-2.099999999999994</c:v>
                </c:pt>
                <c:pt idx="118">
                  <c:v>-10.6</c:v>
                </c:pt>
                <c:pt idx="119">
                  <c:v>0.0</c:v>
                </c:pt>
                <c:pt idx="120">
                  <c:v>60.89999999999998</c:v>
                </c:pt>
                <c:pt idx="121">
                  <c:v>64.7</c:v>
                </c:pt>
                <c:pt idx="122">
                  <c:v>30.0</c:v>
                </c:pt>
                <c:pt idx="123">
                  <c:v>-8.5</c:v>
                </c:pt>
                <c:pt idx="124">
                  <c:v>-53.40000000000001</c:v>
                </c:pt>
                <c:pt idx="125">
                  <c:v>-61.7</c:v>
                </c:pt>
                <c:pt idx="126">
                  <c:v>-61.0</c:v>
                </c:pt>
                <c:pt idx="127">
                  <c:v>-25.59999999999999</c:v>
                </c:pt>
                <c:pt idx="128">
                  <c:v>-17.0</c:v>
                </c:pt>
                <c:pt idx="129">
                  <c:v>-78.7</c:v>
                </c:pt>
                <c:pt idx="130">
                  <c:v>-27.90000000000001</c:v>
                </c:pt>
                <c:pt idx="131">
                  <c:v>44.0</c:v>
                </c:pt>
                <c:pt idx="132">
                  <c:v>-35.40000000000001</c:v>
                </c:pt>
                <c:pt idx="133">
                  <c:v>9.900000000000005</c:v>
                </c:pt>
                <c:pt idx="134">
                  <c:v>43.89999999999998</c:v>
                </c:pt>
                <c:pt idx="135">
                  <c:v>63.7</c:v>
                </c:pt>
                <c:pt idx="136">
                  <c:v>39.0</c:v>
                </c:pt>
                <c:pt idx="137">
                  <c:v>-4.0</c:v>
                </c:pt>
                <c:pt idx="138">
                  <c:v>-88.80000000000001</c:v>
                </c:pt>
                <c:pt idx="139">
                  <c:v>-3.300000000000011</c:v>
                </c:pt>
                <c:pt idx="140">
                  <c:v>15.7</c:v>
                </c:pt>
                <c:pt idx="141">
                  <c:v>-33.7</c:v>
                </c:pt>
                <c:pt idx="142">
                  <c:v>7.80000000000001</c:v>
                </c:pt>
                <c:pt idx="143">
                  <c:v>-73.4</c:v>
                </c:pt>
                <c:pt idx="144">
                  <c:v>-86.60000000000001</c:v>
                </c:pt>
                <c:pt idx="145">
                  <c:v>-129.9</c:v>
                </c:pt>
                <c:pt idx="146">
                  <c:v>-83.0</c:v>
                </c:pt>
                <c:pt idx="147">
                  <c:v>4.0</c:v>
                </c:pt>
                <c:pt idx="148">
                  <c:v>53.8</c:v>
                </c:pt>
                <c:pt idx="149">
                  <c:v>-41.8</c:v>
                </c:pt>
                <c:pt idx="150">
                  <c:v>8.299999999999984</c:v>
                </c:pt>
                <c:pt idx="151">
                  <c:v>-123.2</c:v>
                </c:pt>
                <c:pt idx="152">
                  <c:v>23.20000000000002</c:v>
                </c:pt>
                <c:pt idx="153">
                  <c:v>-96.30000000000001</c:v>
                </c:pt>
                <c:pt idx="154">
                  <c:v>19.90000000000001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3960984"/>
        <c:axId val="-2133935832"/>
      </c:scatterChart>
      <c:valAx>
        <c:axId val="-2133960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Deviates in 6th Nearby Corn Contract</a:t>
                </a:r>
              </a:p>
            </c:rich>
          </c:tx>
          <c:layout>
            <c:manualLayout>
              <c:xMode val="edge"/>
              <c:yMode val="edge"/>
              <c:x val="0.233044055443483"/>
              <c:y val="0.9262040816326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3935832"/>
        <c:crosses val="autoZero"/>
        <c:crossBetween val="midCat"/>
      </c:valAx>
      <c:valAx>
        <c:axId val="-21339358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Deviates in 6th Nearby Soybean Meal Contract</a:t>
                </a:r>
              </a:p>
            </c:rich>
          </c:tx>
          <c:layout>
            <c:manualLayout>
              <c:xMode val="edge"/>
              <c:yMode val="edge"/>
              <c:x val="0.0332782369146006"/>
              <c:y val="0.1039040977020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3960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76033057851"/>
          <c:y val="0.111473565804274"/>
          <c:w val="0.786258953168044"/>
          <c:h val="0.7706488831753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'Matrix All'!$X$1</c:f>
              <c:strCache>
                <c:ptCount val="1"/>
                <c:pt idx="0">
                  <c:v>Corn 5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19"/>
            <c:spPr>
              <a:solidFill>
                <a:srgbClr val="56D7FE"/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59031496062992"/>
                  <c:y val="0.38078215783524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'Matrix All'!$M$2:$M$156</c:f>
              <c:numCache>
                <c:formatCode>General</c:formatCode>
                <c:ptCount val="155"/>
                <c:pt idx="0">
                  <c:v>0.869999999999999</c:v>
                </c:pt>
                <c:pt idx="1">
                  <c:v>8.129999999999998</c:v>
                </c:pt>
                <c:pt idx="2">
                  <c:v>5.659999999999997</c:v>
                </c:pt>
                <c:pt idx="3">
                  <c:v>3.190000000000001</c:v>
                </c:pt>
                <c:pt idx="4">
                  <c:v>2.98</c:v>
                </c:pt>
                <c:pt idx="5">
                  <c:v>-0.18</c:v>
                </c:pt>
                <c:pt idx="6">
                  <c:v>-0.0500000000000007</c:v>
                </c:pt>
                <c:pt idx="7">
                  <c:v>1.620000000000001</c:v>
                </c:pt>
                <c:pt idx="8">
                  <c:v>2.57</c:v>
                </c:pt>
                <c:pt idx="9">
                  <c:v>2.47</c:v>
                </c:pt>
                <c:pt idx="10">
                  <c:v>1.529999999999998</c:v>
                </c:pt>
                <c:pt idx="11">
                  <c:v>2.319999999999998</c:v>
                </c:pt>
                <c:pt idx="12">
                  <c:v>1.539999999999998</c:v>
                </c:pt>
                <c:pt idx="13">
                  <c:v>0.120000000000001</c:v>
                </c:pt>
                <c:pt idx="14">
                  <c:v>-0.480000000000002</c:v>
                </c:pt>
                <c:pt idx="15">
                  <c:v>0.41</c:v>
                </c:pt>
                <c:pt idx="16">
                  <c:v>1.890000000000001</c:v>
                </c:pt>
                <c:pt idx="17">
                  <c:v>1.219999999999998</c:v>
                </c:pt>
                <c:pt idx="18">
                  <c:v>-2.720000000000001</c:v>
                </c:pt>
                <c:pt idx="19">
                  <c:v>-4.769999999999998</c:v>
                </c:pt>
                <c:pt idx="20">
                  <c:v>-2.199999999999999</c:v>
                </c:pt>
                <c:pt idx="21">
                  <c:v>-6.89</c:v>
                </c:pt>
                <c:pt idx="22">
                  <c:v>-6.85</c:v>
                </c:pt>
                <c:pt idx="23">
                  <c:v>-3.89</c:v>
                </c:pt>
                <c:pt idx="24">
                  <c:v>-2.510000000000001</c:v>
                </c:pt>
                <c:pt idx="25">
                  <c:v>-3.519999999999999</c:v>
                </c:pt>
                <c:pt idx="26">
                  <c:v>-0.109999999999999</c:v>
                </c:pt>
                <c:pt idx="27">
                  <c:v>0.33</c:v>
                </c:pt>
                <c:pt idx="28">
                  <c:v>0.58</c:v>
                </c:pt>
                <c:pt idx="29">
                  <c:v>0.870000000000001</c:v>
                </c:pt>
                <c:pt idx="30">
                  <c:v>1.01</c:v>
                </c:pt>
                <c:pt idx="31">
                  <c:v>0.27</c:v>
                </c:pt>
                <c:pt idx="32">
                  <c:v>-0.719999999999999</c:v>
                </c:pt>
                <c:pt idx="33">
                  <c:v>-2.010000000000001</c:v>
                </c:pt>
                <c:pt idx="34">
                  <c:v>-4.119999999999998</c:v>
                </c:pt>
                <c:pt idx="35">
                  <c:v>-1.609999999999999</c:v>
                </c:pt>
                <c:pt idx="36">
                  <c:v>-2.140000000000001</c:v>
                </c:pt>
                <c:pt idx="37">
                  <c:v>-1.170000000000002</c:v>
                </c:pt>
                <c:pt idx="38">
                  <c:v>-1.09</c:v>
                </c:pt>
                <c:pt idx="39">
                  <c:v>-1.939999999999999</c:v>
                </c:pt>
                <c:pt idx="40">
                  <c:v>1.429999999999999</c:v>
                </c:pt>
                <c:pt idx="41">
                  <c:v>0.989999999999998</c:v>
                </c:pt>
                <c:pt idx="42">
                  <c:v>0.329999999999998</c:v>
                </c:pt>
                <c:pt idx="43">
                  <c:v>0.0100000000000016</c:v>
                </c:pt>
                <c:pt idx="44">
                  <c:v>-1.219999999999998</c:v>
                </c:pt>
                <c:pt idx="45">
                  <c:v>6.220000000000001</c:v>
                </c:pt>
                <c:pt idx="46">
                  <c:v>7.859999999999998</c:v>
                </c:pt>
                <c:pt idx="47">
                  <c:v>7.609999999999998</c:v>
                </c:pt>
                <c:pt idx="48">
                  <c:v>0.65</c:v>
                </c:pt>
                <c:pt idx="49">
                  <c:v>-4.619999999999996</c:v>
                </c:pt>
                <c:pt idx="50">
                  <c:v>-2.359999999999998</c:v>
                </c:pt>
                <c:pt idx="51">
                  <c:v>-3.829999999999998</c:v>
                </c:pt>
                <c:pt idx="52">
                  <c:v>-0.539999999999999</c:v>
                </c:pt>
                <c:pt idx="53">
                  <c:v>-0.200000000000003</c:v>
                </c:pt>
                <c:pt idx="54">
                  <c:v>-0.889999999999997</c:v>
                </c:pt>
                <c:pt idx="55">
                  <c:v>-2.260000000000002</c:v>
                </c:pt>
                <c:pt idx="56">
                  <c:v>-0.970000000000002</c:v>
                </c:pt>
                <c:pt idx="57">
                  <c:v>-2.07</c:v>
                </c:pt>
                <c:pt idx="58">
                  <c:v>-1.069999999999998</c:v>
                </c:pt>
                <c:pt idx="59">
                  <c:v>9.180000000000001</c:v>
                </c:pt>
                <c:pt idx="60">
                  <c:v>0.0700000000000003</c:v>
                </c:pt>
                <c:pt idx="61">
                  <c:v>-0.940000000000001</c:v>
                </c:pt>
                <c:pt idx="62">
                  <c:v>-3.329999999999998</c:v>
                </c:pt>
                <c:pt idx="63">
                  <c:v>8.120000000000001</c:v>
                </c:pt>
                <c:pt idx="64">
                  <c:v>9.790000000000001</c:v>
                </c:pt>
                <c:pt idx="65">
                  <c:v>0.85</c:v>
                </c:pt>
                <c:pt idx="66">
                  <c:v>-5.75</c:v>
                </c:pt>
                <c:pt idx="67">
                  <c:v>-5.879999999999999</c:v>
                </c:pt>
                <c:pt idx="68">
                  <c:v>-0.449999999999999</c:v>
                </c:pt>
                <c:pt idx="69">
                  <c:v>-0.84</c:v>
                </c:pt>
                <c:pt idx="70">
                  <c:v>-1.5</c:v>
                </c:pt>
                <c:pt idx="71">
                  <c:v>-7.149999999999999</c:v>
                </c:pt>
                <c:pt idx="72">
                  <c:v>-5.370000000000001</c:v>
                </c:pt>
                <c:pt idx="73">
                  <c:v>-4.559999999999999</c:v>
                </c:pt>
                <c:pt idx="74">
                  <c:v>-4.219999999999999</c:v>
                </c:pt>
                <c:pt idx="75">
                  <c:v>-5.069999999999998</c:v>
                </c:pt>
                <c:pt idx="76">
                  <c:v>-0.67</c:v>
                </c:pt>
                <c:pt idx="77">
                  <c:v>-0.700000000000001</c:v>
                </c:pt>
                <c:pt idx="78">
                  <c:v>2.5</c:v>
                </c:pt>
                <c:pt idx="79">
                  <c:v>2.15</c:v>
                </c:pt>
                <c:pt idx="80">
                  <c:v>2.799999999999999</c:v>
                </c:pt>
                <c:pt idx="81">
                  <c:v>-4.670000000000002</c:v>
                </c:pt>
                <c:pt idx="82">
                  <c:v>-2.34</c:v>
                </c:pt>
                <c:pt idx="83">
                  <c:v>-2.34</c:v>
                </c:pt>
                <c:pt idx="84">
                  <c:v>-1.149999999999998</c:v>
                </c:pt>
                <c:pt idx="85">
                  <c:v>-0.48</c:v>
                </c:pt>
                <c:pt idx="86">
                  <c:v>1.890000000000001</c:v>
                </c:pt>
                <c:pt idx="87">
                  <c:v>3.01</c:v>
                </c:pt>
                <c:pt idx="88">
                  <c:v>2.439999999999999</c:v>
                </c:pt>
                <c:pt idx="89">
                  <c:v>1.83</c:v>
                </c:pt>
                <c:pt idx="90">
                  <c:v>-4.090000000000002</c:v>
                </c:pt>
                <c:pt idx="91">
                  <c:v>3.129999999999999</c:v>
                </c:pt>
                <c:pt idx="92">
                  <c:v>2.050000000000001</c:v>
                </c:pt>
                <c:pt idx="93">
                  <c:v>2.9</c:v>
                </c:pt>
                <c:pt idx="94">
                  <c:v>-0.450000000000001</c:v>
                </c:pt>
                <c:pt idx="95">
                  <c:v>-0.609999999999999</c:v>
                </c:pt>
                <c:pt idx="96">
                  <c:v>0.0</c:v>
                </c:pt>
                <c:pt idx="97">
                  <c:v>0.99</c:v>
                </c:pt>
                <c:pt idx="98">
                  <c:v>-5.619999999999998</c:v>
                </c:pt>
                <c:pt idx="99">
                  <c:v>-2.73</c:v>
                </c:pt>
                <c:pt idx="100">
                  <c:v>1.83</c:v>
                </c:pt>
                <c:pt idx="101">
                  <c:v>0.57</c:v>
                </c:pt>
                <c:pt idx="102">
                  <c:v>1.91</c:v>
                </c:pt>
                <c:pt idx="103">
                  <c:v>-1.150000000000001</c:v>
                </c:pt>
                <c:pt idx="104">
                  <c:v>-2.019999999999999</c:v>
                </c:pt>
                <c:pt idx="105">
                  <c:v>0.0</c:v>
                </c:pt>
                <c:pt idx="106">
                  <c:v>-2.5</c:v>
                </c:pt>
                <c:pt idx="107">
                  <c:v>1.81</c:v>
                </c:pt>
                <c:pt idx="108">
                  <c:v>-4.52</c:v>
                </c:pt>
                <c:pt idx="109">
                  <c:v>-1.930000000000001</c:v>
                </c:pt>
                <c:pt idx="110">
                  <c:v>-5.189999999999999</c:v>
                </c:pt>
                <c:pt idx="111">
                  <c:v>1.849999999999999</c:v>
                </c:pt>
                <c:pt idx="112">
                  <c:v>-2.629999999999999</c:v>
                </c:pt>
                <c:pt idx="113">
                  <c:v>0.67</c:v>
                </c:pt>
                <c:pt idx="114">
                  <c:v>-0.549999999999999</c:v>
                </c:pt>
                <c:pt idx="115">
                  <c:v>-1.5</c:v>
                </c:pt>
                <c:pt idx="116">
                  <c:v>-1.59</c:v>
                </c:pt>
                <c:pt idx="117">
                  <c:v>-2.37</c:v>
                </c:pt>
                <c:pt idx="118">
                  <c:v>1.49</c:v>
                </c:pt>
                <c:pt idx="119">
                  <c:v>0.0</c:v>
                </c:pt>
                <c:pt idx="120">
                  <c:v>-2.18</c:v>
                </c:pt>
                <c:pt idx="121">
                  <c:v>-2.609999999999999</c:v>
                </c:pt>
                <c:pt idx="122">
                  <c:v>1.81</c:v>
                </c:pt>
                <c:pt idx="123">
                  <c:v>-3.31</c:v>
                </c:pt>
                <c:pt idx="124">
                  <c:v>-1.07</c:v>
                </c:pt>
                <c:pt idx="125">
                  <c:v>-0.0399999999999991</c:v>
                </c:pt>
                <c:pt idx="126">
                  <c:v>-0.619999999999999</c:v>
                </c:pt>
                <c:pt idx="127">
                  <c:v>-3.91</c:v>
                </c:pt>
                <c:pt idx="128">
                  <c:v>0.799999999999999</c:v>
                </c:pt>
                <c:pt idx="129">
                  <c:v>-0.640000000000001</c:v>
                </c:pt>
                <c:pt idx="130">
                  <c:v>-5.109999999999999</c:v>
                </c:pt>
                <c:pt idx="131">
                  <c:v>2.15</c:v>
                </c:pt>
                <c:pt idx="132">
                  <c:v>-7.41</c:v>
                </c:pt>
                <c:pt idx="133">
                  <c:v>-0.82</c:v>
                </c:pt>
                <c:pt idx="134">
                  <c:v>0.0</c:v>
                </c:pt>
                <c:pt idx="135">
                  <c:v>-1.269999999999998</c:v>
                </c:pt>
                <c:pt idx="136">
                  <c:v>1.690000000000001</c:v>
                </c:pt>
                <c:pt idx="137">
                  <c:v>-1.67</c:v>
                </c:pt>
                <c:pt idx="138">
                  <c:v>-8.210000000000001</c:v>
                </c:pt>
                <c:pt idx="139">
                  <c:v>-1.730000000000001</c:v>
                </c:pt>
                <c:pt idx="140">
                  <c:v>2.25</c:v>
                </c:pt>
                <c:pt idx="141">
                  <c:v>-8.129999999999998</c:v>
                </c:pt>
                <c:pt idx="142">
                  <c:v>-1.380000000000001</c:v>
                </c:pt>
                <c:pt idx="143">
                  <c:v>-3.07</c:v>
                </c:pt>
                <c:pt idx="144">
                  <c:v>-9.030000000000001</c:v>
                </c:pt>
                <c:pt idx="145">
                  <c:v>-5.910000000000002</c:v>
                </c:pt>
                <c:pt idx="146">
                  <c:v>-6.279999999999998</c:v>
                </c:pt>
                <c:pt idx="147">
                  <c:v>-1.460000000000001</c:v>
                </c:pt>
                <c:pt idx="148">
                  <c:v>-2.790000000000001</c:v>
                </c:pt>
                <c:pt idx="149">
                  <c:v>-5.9</c:v>
                </c:pt>
                <c:pt idx="150">
                  <c:v>2.25</c:v>
                </c:pt>
                <c:pt idx="151">
                  <c:v>-2.79</c:v>
                </c:pt>
                <c:pt idx="152">
                  <c:v>1.449999999999999</c:v>
                </c:pt>
                <c:pt idx="153">
                  <c:v>-1.529999999999998</c:v>
                </c:pt>
                <c:pt idx="154">
                  <c:v>0.879999999999999</c:v>
                </c:pt>
              </c:numCache>
            </c:numRef>
          </c:xVal>
          <c:yVal>
            <c:numRef>
              <c:f>'Matrix All'!$Y$2:$Y$156</c:f>
              <c:numCache>
                <c:formatCode>General</c:formatCode>
                <c:ptCount val="155"/>
                <c:pt idx="0">
                  <c:v>1.42</c:v>
                </c:pt>
                <c:pt idx="1">
                  <c:v>3.36</c:v>
                </c:pt>
                <c:pt idx="2">
                  <c:v>2.07</c:v>
                </c:pt>
                <c:pt idx="3">
                  <c:v>0.51</c:v>
                </c:pt>
                <c:pt idx="4">
                  <c:v>0.26</c:v>
                </c:pt>
                <c:pt idx="5">
                  <c:v>0.98</c:v>
                </c:pt>
                <c:pt idx="6">
                  <c:v>0.63</c:v>
                </c:pt>
                <c:pt idx="7">
                  <c:v>0.79</c:v>
                </c:pt>
                <c:pt idx="8">
                  <c:v>0.660000000000001</c:v>
                </c:pt>
                <c:pt idx="9">
                  <c:v>1.01</c:v>
                </c:pt>
                <c:pt idx="10">
                  <c:v>0.55</c:v>
                </c:pt>
                <c:pt idx="11">
                  <c:v>-1.06</c:v>
                </c:pt>
                <c:pt idx="12">
                  <c:v>-1.12</c:v>
                </c:pt>
                <c:pt idx="13">
                  <c:v>-1.92</c:v>
                </c:pt>
                <c:pt idx="14">
                  <c:v>-1.61</c:v>
                </c:pt>
                <c:pt idx="15">
                  <c:v>-2.09</c:v>
                </c:pt>
                <c:pt idx="16">
                  <c:v>-2.54</c:v>
                </c:pt>
                <c:pt idx="17">
                  <c:v>-2.46</c:v>
                </c:pt>
                <c:pt idx="18">
                  <c:v>-2.76</c:v>
                </c:pt>
                <c:pt idx="19">
                  <c:v>-2.81</c:v>
                </c:pt>
                <c:pt idx="20">
                  <c:v>-3.26</c:v>
                </c:pt>
                <c:pt idx="21">
                  <c:v>-2.74</c:v>
                </c:pt>
                <c:pt idx="22">
                  <c:v>-0.96</c:v>
                </c:pt>
                <c:pt idx="23">
                  <c:v>-0.47</c:v>
                </c:pt>
                <c:pt idx="24">
                  <c:v>-0.73</c:v>
                </c:pt>
                <c:pt idx="25">
                  <c:v>-1.09</c:v>
                </c:pt>
                <c:pt idx="26">
                  <c:v>0.17</c:v>
                </c:pt>
                <c:pt idx="27">
                  <c:v>0.89</c:v>
                </c:pt>
                <c:pt idx="28">
                  <c:v>-0.609999999999999</c:v>
                </c:pt>
                <c:pt idx="29">
                  <c:v>-1.05</c:v>
                </c:pt>
                <c:pt idx="30">
                  <c:v>-1.2</c:v>
                </c:pt>
                <c:pt idx="31">
                  <c:v>-0.79</c:v>
                </c:pt>
                <c:pt idx="32">
                  <c:v>-1.29</c:v>
                </c:pt>
                <c:pt idx="33">
                  <c:v>-1.100000000000001</c:v>
                </c:pt>
                <c:pt idx="34">
                  <c:v>-1.83</c:v>
                </c:pt>
                <c:pt idx="35">
                  <c:v>-1.58</c:v>
                </c:pt>
                <c:pt idx="36">
                  <c:v>-1.66</c:v>
                </c:pt>
                <c:pt idx="37">
                  <c:v>-1.35</c:v>
                </c:pt>
                <c:pt idx="38">
                  <c:v>-1.49</c:v>
                </c:pt>
                <c:pt idx="39">
                  <c:v>-1.55</c:v>
                </c:pt>
                <c:pt idx="40">
                  <c:v>2.29</c:v>
                </c:pt>
                <c:pt idx="41">
                  <c:v>2.18</c:v>
                </c:pt>
                <c:pt idx="42">
                  <c:v>2.14</c:v>
                </c:pt>
                <c:pt idx="43">
                  <c:v>2.08</c:v>
                </c:pt>
                <c:pt idx="44">
                  <c:v>0.54</c:v>
                </c:pt>
                <c:pt idx="45">
                  <c:v>1.91</c:v>
                </c:pt>
                <c:pt idx="46">
                  <c:v>1.5</c:v>
                </c:pt>
                <c:pt idx="47">
                  <c:v>2.03</c:v>
                </c:pt>
                <c:pt idx="48">
                  <c:v>1.139999999999999</c:v>
                </c:pt>
                <c:pt idx="49">
                  <c:v>-3.01</c:v>
                </c:pt>
                <c:pt idx="50">
                  <c:v>-0.83</c:v>
                </c:pt>
                <c:pt idx="51">
                  <c:v>-1.44</c:v>
                </c:pt>
                <c:pt idx="52">
                  <c:v>1.38</c:v>
                </c:pt>
                <c:pt idx="53">
                  <c:v>0.55</c:v>
                </c:pt>
                <c:pt idx="54">
                  <c:v>1.23</c:v>
                </c:pt>
                <c:pt idx="55">
                  <c:v>-3.05</c:v>
                </c:pt>
                <c:pt idx="56">
                  <c:v>-0.600000000000001</c:v>
                </c:pt>
                <c:pt idx="57">
                  <c:v>-0.85</c:v>
                </c:pt>
                <c:pt idx="58">
                  <c:v>0.71</c:v>
                </c:pt>
                <c:pt idx="59">
                  <c:v>3.27</c:v>
                </c:pt>
                <c:pt idx="60">
                  <c:v>2.15</c:v>
                </c:pt>
                <c:pt idx="61">
                  <c:v>-1.33</c:v>
                </c:pt>
                <c:pt idx="62">
                  <c:v>0.9</c:v>
                </c:pt>
                <c:pt idx="63">
                  <c:v>3.05</c:v>
                </c:pt>
                <c:pt idx="64">
                  <c:v>4.43</c:v>
                </c:pt>
                <c:pt idx="65">
                  <c:v>1.0</c:v>
                </c:pt>
                <c:pt idx="66">
                  <c:v>1.149999999999999</c:v>
                </c:pt>
                <c:pt idx="67">
                  <c:v>0.76</c:v>
                </c:pt>
                <c:pt idx="68">
                  <c:v>0.5</c:v>
                </c:pt>
                <c:pt idx="69">
                  <c:v>0.5</c:v>
                </c:pt>
                <c:pt idx="70">
                  <c:v>0.44</c:v>
                </c:pt>
                <c:pt idx="71">
                  <c:v>1.12</c:v>
                </c:pt>
                <c:pt idx="72">
                  <c:v>1.04</c:v>
                </c:pt>
                <c:pt idx="73">
                  <c:v>-0.52</c:v>
                </c:pt>
                <c:pt idx="74">
                  <c:v>0.0</c:v>
                </c:pt>
                <c:pt idx="75">
                  <c:v>-1.69</c:v>
                </c:pt>
                <c:pt idx="76">
                  <c:v>0.27</c:v>
                </c:pt>
                <c:pt idx="77">
                  <c:v>0.19</c:v>
                </c:pt>
                <c:pt idx="78">
                  <c:v>-0.24</c:v>
                </c:pt>
                <c:pt idx="79">
                  <c:v>0.0800000000000001</c:v>
                </c:pt>
                <c:pt idx="80">
                  <c:v>0.11</c:v>
                </c:pt>
                <c:pt idx="81">
                  <c:v>0.0</c:v>
                </c:pt>
                <c:pt idx="82">
                  <c:v>0.79</c:v>
                </c:pt>
                <c:pt idx="83">
                  <c:v>-1.93</c:v>
                </c:pt>
                <c:pt idx="84">
                  <c:v>-2.59</c:v>
                </c:pt>
                <c:pt idx="85">
                  <c:v>0.25</c:v>
                </c:pt>
                <c:pt idx="86">
                  <c:v>-0.18</c:v>
                </c:pt>
                <c:pt idx="87">
                  <c:v>-0.17</c:v>
                </c:pt>
                <c:pt idx="88">
                  <c:v>0.14</c:v>
                </c:pt>
                <c:pt idx="89">
                  <c:v>0.0800000000000001</c:v>
                </c:pt>
                <c:pt idx="90">
                  <c:v>0.66</c:v>
                </c:pt>
                <c:pt idx="91">
                  <c:v>0.12</c:v>
                </c:pt>
                <c:pt idx="92">
                  <c:v>0.16</c:v>
                </c:pt>
                <c:pt idx="93">
                  <c:v>0.11</c:v>
                </c:pt>
                <c:pt idx="94">
                  <c:v>0.54</c:v>
                </c:pt>
                <c:pt idx="95">
                  <c:v>0.5</c:v>
                </c:pt>
                <c:pt idx="96">
                  <c:v>0.0</c:v>
                </c:pt>
                <c:pt idx="97">
                  <c:v>-0.04</c:v>
                </c:pt>
                <c:pt idx="98">
                  <c:v>-1.41</c:v>
                </c:pt>
                <c:pt idx="99">
                  <c:v>-2.58</c:v>
                </c:pt>
                <c:pt idx="100">
                  <c:v>0.25</c:v>
                </c:pt>
                <c:pt idx="101">
                  <c:v>0.37</c:v>
                </c:pt>
                <c:pt idx="102">
                  <c:v>-0.17</c:v>
                </c:pt>
                <c:pt idx="103">
                  <c:v>-0.0799999999999996</c:v>
                </c:pt>
                <c:pt idx="104">
                  <c:v>-1.199999999999999</c:v>
                </c:pt>
                <c:pt idx="105">
                  <c:v>0.0</c:v>
                </c:pt>
                <c:pt idx="106">
                  <c:v>1.12</c:v>
                </c:pt>
                <c:pt idx="107">
                  <c:v>0.0100000000000002</c:v>
                </c:pt>
                <c:pt idx="108">
                  <c:v>-1.2</c:v>
                </c:pt>
                <c:pt idx="109">
                  <c:v>-1.730000000000001</c:v>
                </c:pt>
                <c:pt idx="110">
                  <c:v>-1.770000000000001</c:v>
                </c:pt>
                <c:pt idx="111">
                  <c:v>0.25</c:v>
                </c:pt>
                <c:pt idx="112">
                  <c:v>-1.57</c:v>
                </c:pt>
                <c:pt idx="113">
                  <c:v>0.22</c:v>
                </c:pt>
                <c:pt idx="114">
                  <c:v>0.43</c:v>
                </c:pt>
                <c:pt idx="115">
                  <c:v>-0.12</c:v>
                </c:pt>
                <c:pt idx="116">
                  <c:v>-0.13</c:v>
                </c:pt>
                <c:pt idx="117">
                  <c:v>-0.9</c:v>
                </c:pt>
                <c:pt idx="118">
                  <c:v>0.29</c:v>
                </c:pt>
                <c:pt idx="119">
                  <c:v>0.0</c:v>
                </c:pt>
                <c:pt idx="120">
                  <c:v>1.13</c:v>
                </c:pt>
                <c:pt idx="121">
                  <c:v>0.59</c:v>
                </c:pt>
                <c:pt idx="122">
                  <c:v>0.0299999999999998</c:v>
                </c:pt>
                <c:pt idx="123">
                  <c:v>-0.77</c:v>
                </c:pt>
                <c:pt idx="124">
                  <c:v>-0.48</c:v>
                </c:pt>
                <c:pt idx="125">
                  <c:v>-0.5</c:v>
                </c:pt>
                <c:pt idx="126">
                  <c:v>-0.52</c:v>
                </c:pt>
                <c:pt idx="127">
                  <c:v>-0.41</c:v>
                </c:pt>
                <c:pt idx="128">
                  <c:v>0.14</c:v>
                </c:pt>
                <c:pt idx="129">
                  <c:v>-0.46</c:v>
                </c:pt>
                <c:pt idx="130">
                  <c:v>-0.64</c:v>
                </c:pt>
                <c:pt idx="131">
                  <c:v>0.0</c:v>
                </c:pt>
                <c:pt idx="132">
                  <c:v>-0.41</c:v>
                </c:pt>
                <c:pt idx="133">
                  <c:v>-1.31</c:v>
                </c:pt>
                <c:pt idx="134">
                  <c:v>-1.34</c:v>
                </c:pt>
                <c:pt idx="135">
                  <c:v>0.52</c:v>
                </c:pt>
                <c:pt idx="136">
                  <c:v>0.29</c:v>
                </c:pt>
                <c:pt idx="137">
                  <c:v>0.57</c:v>
                </c:pt>
                <c:pt idx="138">
                  <c:v>0.1</c:v>
                </c:pt>
                <c:pt idx="139">
                  <c:v>0.62</c:v>
                </c:pt>
                <c:pt idx="140">
                  <c:v>0.21</c:v>
                </c:pt>
                <c:pt idx="141">
                  <c:v>-0.53</c:v>
                </c:pt>
                <c:pt idx="142">
                  <c:v>0.5</c:v>
                </c:pt>
                <c:pt idx="143">
                  <c:v>-0.43</c:v>
                </c:pt>
                <c:pt idx="144">
                  <c:v>0.0600000000000001</c:v>
                </c:pt>
                <c:pt idx="145">
                  <c:v>0.25</c:v>
                </c:pt>
                <c:pt idx="146">
                  <c:v>-1.22</c:v>
                </c:pt>
                <c:pt idx="147">
                  <c:v>0.51</c:v>
                </c:pt>
                <c:pt idx="148">
                  <c:v>0.37</c:v>
                </c:pt>
                <c:pt idx="149">
                  <c:v>-0.81</c:v>
                </c:pt>
                <c:pt idx="150">
                  <c:v>-1.13</c:v>
                </c:pt>
                <c:pt idx="151">
                  <c:v>0.32</c:v>
                </c:pt>
                <c:pt idx="152">
                  <c:v>-1.13</c:v>
                </c:pt>
                <c:pt idx="153">
                  <c:v>0.44</c:v>
                </c:pt>
                <c:pt idx="154">
                  <c:v>-1.199999999999999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455512"/>
        <c:axId val="-2134003208"/>
      </c:scatterChart>
      <c:valAx>
        <c:axId val="-2134455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Deviates in 12th Nearby Class III </a:t>
                </a: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Milk ($/cwt)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233044055443483"/>
              <c:y val="0.9262040816326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4003208"/>
        <c:crosses val="autoZero"/>
        <c:crossBetween val="midCat"/>
      </c:valAx>
      <c:valAx>
        <c:axId val="-21340032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Deviates in 6th Nearby Corn </a:t>
                </a: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Contract ($/</a:t>
                </a:r>
                <a:r>
                  <a:rPr lang="en-US" sz="2000" dirty="0" err="1" smtClean="0">
                    <a:solidFill>
                      <a:schemeClr val="bg1">
                        <a:lumMod val="65000"/>
                      </a:schemeClr>
                    </a:solidFill>
                  </a:rPr>
                  <a:t>bu</a:t>
                </a: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0193893263342082"/>
              <c:y val="0.1039040093477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4455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76033057851"/>
          <c:y val="0.111473565804274"/>
          <c:w val="0.786258953168044"/>
          <c:h val="0.770648883175317"/>
        </c:manualLayout>
      </c:layout>
      <c:scatterChart>
        <c:scatterStyle val="lineMarker"/>
        <c:varyColors val="0"/>
        <c:ser>
          <c:idx val="0"/>
          <c:order val="0"/>
          <c:tx>
            <c:strRef>
              <c:f>'Matrix All'!$T$1</c:f>
              <c:strCache>
                <c:ptCount val="1"/>
                <c:pt idx="0">
                  <c:v>Corn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9"/>
            <c:spPr>
              <a:solidFill>
                <a:srgbClr val="00B050"/>
              </a:solidFill>
              <a:ln w="9525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55753979806341"/>
                  <c:y val="0.43985067326902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'Matrix All'!$M$2:$M$156</c:f>
              <c:numCache>
                <c:formatCode>General</c:formatCode>
                <c:ptCount val="155"/>
                <c:pt idx="0">
                  <c:v>0.869999999999999</c:v>
                </c:pt>
                <c:pt idx="1">
                  <c:v>8.129999999999998</c:v>
                </c:pt>
                <c:pt idx="2">
                  <c:v>5.659999999999997</c:v>
                </c:pt>
                <c:pt idx="3">
                  <c:v>3.190000000000001</c:v>
                </c:pt>
                <c:pt idx="4">
                  <c:v>2.98</c:v>
                </c:pt>
                <c:pt idx="5">
                  <c:v>-0.18</c:v>
                </c:pt>
                <c:pt idx="6">
                  <c:v>-0.0500000000000007</c:v>
                </c:pt>
                <c:pt idx="7">
                  <c:v>1.620000000000001</c:v>
                </c:pt>
                <c:pt idx="8">
                  <c:v>2.57</c:v>
                </c:pt>
                <c:pt idx="9">
                  <c:v>2.47</c:v>
                </c:pt>
                <c:pt idx="10">
                  <c:v>1.529999999999998</c:v>
                </c:pt>
                <c:pt idx="11">
                  <c:v>2.319999999999998</c:v>
                </c:pt>
                <c:pt idx="12">
                  <c:v>1.539999999999998</c:v>
                </c:pt>
                <c:pt idx="13">
                  <c:v>0.120000000000001</c:v>
                </c:pt>
                <c:pt idx="14">
                  <c:v>-0.480000000000002</c:v>
                </c:pt>
                <c:pt idx="15">
                  <c:v>0.41</c:v>
                </c:pt>
                <c:pt idx="16">
                  <c:v>1.890000000000001</c:v>
                </c:pt>
                <c:pt idx="17">
                  <c:v>1.219999999999998</c:v>
                </c:pt>
                <c:pt idx="18">
                  <c:v>-2.720000000000001</c:v>
                </c:pt>
                <c:pt idx="19">
                  <c:v>-4.769999999999998</c:v>
                </c:pt>
                <c:pt idx="20">
                  <c:v>-2.199999999999999</c:v>
                </c:pt>
                <c:pt idx="21">
                  <c:v>-6.89</c:v>
                </c:pt>
                <c:pt idx="22">
                  <c:v>-6.85</c:v>
                </c:pt>
                <c:pt idx="23">
                  <c:v>-3.89</c:v>
                </c:pt>
                <c:pt idx="24">
                  <c:v>-2.510000000000001</c:v>
                </c:pt>
                <c:pt idx="25">
                  <c:v>-3.519999999999999</c:v>
                </c:pt>
                <c:pt idx="26">
                  <c:v>-0.109999999999999</c:v>
                </c:pt>
                <c:pt idx="27">
                  <c:v>0.33</c:v>
                </c:pt>
                <c:pt idx="28">
                  <c:v>0.58</c:v>
                </c:pt>
                <c:pt idx="29">
                  <c:v>0.870000000000001</c:v>
                </c:pt>
                <c:pt idx="30">
                  <c:v>1.01</c:v>
                </c:pt>
                <c:pt idx="31">
                  <c:v>0.27</c:v>
                </c:pt>
                <c:pt idx="32">
                  <c:v>-0.719999999999999</c:v>
                </c:pt>
                <c:pt idx="33">
                  <c:v>-2.010000000000001</c:v>
                </c:pt>
                <c:pt idx="34">
                  <c:v>-4.119999999999998</c:v>
                </c:pt>
                <c:pt idx="35">
                  <c:v>-1.609999999999999</c:v>
                </c:pt>
                <c:pt idx="36">
                  <c:v>-2.140000000000001</c:v>
                </c:pt>
                <c:pt idx="37">
                  <c:v>-1.170000000000002</c:v>
                </c:pt>
                <c:pt idx="38">
                  <c:v>-1.09</c:v>
                </c:pt>
                <c:pt idx="39">
                  <c:v>-1.939999999999999</c:v>
                </c:pt>
                <c:pt idx="40">
                  <c:v>1.429999999999999</c:v>
                </c:pt>
                <c:pt idx="41">
                  <c:v>0.989999999999998</c:v>
                </c:pt>
                <c:pt idx="42">
                  <c:v>0.329999999999998</c:v>
                </c:pt>
                <c:pt idx="43">
                  <c:v>0.0100000000000016</c:v>
                </c:pt>
                <c:pt idx="44">
                  <c:v>-1.219999999999998</c:v>
                </c:pt>
                <c:pt idx="45">
                  <c:v>6.220000000000001</c:v>
                </c:pt>
                <c:pt idx="46">
                  <c:v>7.859999999999998</c:v>
                </c:pt>
                <c:pt idx="47">
                  <c:v>7.609999999999998</c:v>
                </c:pt>
                <c:pt idx="48">
                  <c:v>0.65</c:v>
                </c:pt>
                <c:pt idx="49">
                  <c:v>-4.619999999999996</c:v>
                </c:pt>
                <c:pt idx="50">
                  <c:v>-2.359999999999998</c:v>
                </c:pt>
                <c:pt idx="51">
                  <c:v>-3.829999999999998</c:v>
                </c:pt>
                <c:pt idx="52">
                  <c:v>-0.539999999999999</c:v>
                </c:pt>
                <c:pt idx="53">
                  <c:v>-0.200000000000003</c:v>
                </c:pt>
                <c:pt idx="54">
                  <c:v>-0.889999999999997</c:v>
                </c:pt>
                <c:pt idx="55">
                  <c:v>-2.260000000000002</c:v>
                </c:pt>
                <c:pt idx="56">
                  <c:v>-0.970000000000002</c:v>
                </c:pt>
                <c:pt idx="57">
                  <c:v>-2.07</c:v>
                </c:pt>
                <c:pt idx="58">
                  <c:v>-1.069999999999998</c:v>
                </c:pt>
                <c:pt idx="59">
                  <c:v>9.180000000000001</c:v>
                </c:pt>
                <c:pt idx="60">
                  <c:v>0.0700000000000003</c:v>
                </c:pt>
                <c:pt idx="61">
                  <c:v>-0.940000000000001</c:v>
                </c:pt>
                <c:pt idx="62">
                  <c:v>-3.329999999999998</c:v>
                </c:pt>
                <c:pt idx="63">
                  <c:v>8.120000000000001</c:v>
                </c:pt>
                <c:pt idx="64">
                  <c:v>9.790000000000001</c:v>
                </c:pt>
                <c:pt idx="65">
                  <c:v>0.85</c:v>
                </c:pt>
                <c:pt idx="66">
                  <c:v>-5.75</c:v>
                </c:pt>
                <c:pt idx="67">
                  <c:v>-5.879999999999999</c:v>
                </c:pt>
                <c:pt idx="68">
                  <c:v>-0.449999999999999</c:v>
                </c:pt>
                <c:pt idx="69">
                  <c:v>-0.84</c:v>
                </c:pt>
                <c:pt idx="70">
                  <c:v>-1.5</c:v>
                </c:pt>
                <c:pt idx="71">
                  <c:v>-7.149999999999999</c:v>
                </c:pt>
                <c:pt idx="72">
                  <c:v>-5.370000000000001</c:v>
                </c:pt>
                <c:pt idx="73">
                  <c:v>-4.559999999999999</c:v>
                </c:pt>
                <c:pt idx="74">
                  <c:v>-4.219999999999999</c:v>
                </c:pt>
                <c:pt idx="75">
                  <c:v>-5.069999999999998</c:v>
                </c:pt>
                <c:pt idx="76">
                  <c:v>-0.67</c:v>
                </c:pt>
                <c:pt idx="77">
                  <c:v>-0.700000000000001</c:v>
                </c:pt>
                <c:pt idx="78">
                  <c:v>2.5</c:v>
                </c:pt>
                <c:pt idx="79">
                  <c:v>2.15</c:v>
                </c:pt>
                <c:pt idx="80">
                  <c:v>2.799999999999999</c:v>
                </c:pt>
                <c:pt idx="81">
                  <c:v>-4.670000000000002</c:v>
                </c:pt>
                <c:pt idx="82">
                  <c:v>-2.34</c:v>
                </c:pt>
                <c:pt idx="83">
                  <c:v>-2.34</c:v>
                </c:pt>
                <c:pt idx="84">
                  <c:v>-1.149999999999998</c:v>
                </c:pt>
                <c:pt idx="85">
                  <c:v>-0.48</c:v>
                </c:pt>
                <c:pt idx="86">
                  <c:v>1.890000000000001</c:v>
                </c:pt>
                <c:pt idx="87">
                  <c:v>3.01</c:v>
                </c:pt>
                <c:pt idx="88">
                  <c:v>2.439999999999999</c:v>
                </c:pt>
                <c:pt idx="89">
                  <c:v>1.83</c:v>
                </c:pt>
                <c:pt idx="90">
                  <c:v>-4.090000000000002</c:v>
                </c:pt>
                <c:pt idx="91">
                  <c:v>3.129999999999999</c:v>
                </c:pt>
                <c:pt idx="92">
                  <c:v>2.050000000000001</c:v>
                </c:pt>
                <c:pt idx="93">
                  <c:v>2.9</c:v>
                </c:pt>
                <c:pt idx="94">
                  <c:v>-0.450000000000001</c:v>
                </c:pt>
                <c:pt idx="95">
                  <c:v>-0.609999999999999</c:v>
                </c:pt>
                <c:pt idx="96">
                  <c:v>0.0</c:v>
                </c:pt>
                <c:pt idx="97">
                  <c:v>0.99</c:v>
                </c:pt>
                <c:pt idx="98">
                  <c:v>-5.619999999999998</c:v>
                </c:pt>
                <c:pt idx="99">
                  <c:v>-2.73</c:v>
                </c:pt>
                <c:pt idx="100">
                  <c:v>1.83</c:v>
                </c:pt>
                <c:pt idx="101">
                  <c:v>0.57</c:v>
                </c:pt>
                <c:pt idx="102">
                  <c:v>1.91</c:v>
                </c:pt>
                <c:pt idx="103">
                  <c:v>-1.150000000000001</c:v>
                </c:pt>
                <c:pt idx="104">
                  <c:v>-2.019999999999999</c:v>
                </c:pt>
                <c:pt idx="105">
                  <c:v>0.0</c:v>
                </c:pt>
                <c:pt idx="106">
                  <c:v>-2.5</c:v>
                </c:pt>
                <c:pt idx="107">
                  <c:v>1.81</c:v>
                </c:pt>
                <c:pt idx="108">
                  <c:v>-4.52</c:v>
                </c:pt>
                <c:pt idx="109">
                  <c:v>-1.930000000000001</c:v>
                </c:pt>
                <c:pt idx="110">
                  <c:v>-5.189999999999999</c:v>
                </c:pt>
                <c:pt idx="111">
                  <c:v>1.849999999999999</c:v>
                </c:pt>
                <c:pt idx="112">
                  <c:v>-2.629999999999999</c:v>
                </c:pt>
                <c:pt idx="113">
                  <c:v>0.67</c:v>
                </c:pt>
                <c:pt idx="114">
                  <c:v>-0.549999999999999</c:v>
                </c:pt>
                <c:pt idx="115">
                  <c:v>-1.5</c:v>
                </c:pt>
                <c:pt idx="116">
                  <c:v>-1.59</c:v>
                </c:pt>
                <c:pt idx="117">
                  <c:v>-2.37</c:v>
                </c:pt>
                <c:pt idx="118">
                  <c:v>1.49</c:v>
                </c:pt>
                <c:pt idx="119">
                  <c:v>0.0</c:v>
                </c:pt>
                <c:pt idx="120">
                  <c:v>-2.18</c:v>
                </c:pt>
                <c:pt idx="121">
                  <c:v>-2.609999999999999</c:v>
                </c:pt>
                <c:pt idx="122">
                  <c:v>1.81</c:v>
                </c:pt>
                <c:pt idx="123">
                  <c:v>-3.31</c:v>
                </c:pt>
                <c:pt idx="124">
                  <c:v>-1.07</c:v>
                </c:pt>
                <c:pt idx="125">
                  <c:v>-0.0399999999999991</c:v>
                </c:pt>
                <c:pt idx="126">
                  <c:v>-0.619999999999999</c:v>
                </c:pt>
                <c:pt idx="127">
                  <c:v>-3.91</c:v>
                </c:pt>
                <c:pt idx="128">
                  <c:v>0.799999999999999</c:v>
                </c:pt>
                <c:pt idx="129">
                  <c:v>-0.640000000000001</c:v>
                </c:pt>
                <c:pt idx="130">
                  <c:v>-5.109999999999999</c:v>
                </c:pt>
                <c:pt idx="131">
                  <c:v>2.15</c:v>
                </c:pt>
                <c:pt idx="132">
                  <c:v>-7.41</c:v>
                </c:pt>
                <c:pt idx="133">
                  <c:v>-0.82</c:v>
                </c:pt>
                <c:pt idx="134">
                  <c:v>0.0</c:v>
                </c:pt>
                <c:pt idx="135">
                  <c:v>-1.269999999999998</c:v>
                </c:pt>
                <c:pt idx="136">
                  <c:v>1.690000000000001</c:v>
                </c:pt>
                <c:pt idx="137">
                  <c:v>-1.67</c:v>
                </c:pt>
                <c:pt idx="138">
                  <c:v>-8.210000000000001</c:v>
                </c:pt>
                <c:pt idx="139">
                  <c:v>-1.730000000000001</c:v>
                </c:pt>
                <c:pt idx="140">
                  <c:v>2.25</c:v>
                </c:pt>
                <c:pt idx="141">
                  <c:v>-8.129999999999998</c:v>
                </c:pt>
                <c:pt idx="142">
                  <c:v>-1.380000000000001</c:v>
                </c:pt>
                <c:pt idx="143">
                  <c:v>-3.07</c:v>
                </c:pt>
                <c:pt idx="144">
                  <c:v>-9.030000000000001</c:v>
                </c:pt>
                <c:pt idx="145">
                  <c:v>-5.910000000000002</c:v>
                </c:pt>
                <c:pt idx="146">
                  <c:v>-6.279999999999998</c:v>
                </c:pt>
                <c:pt idx="147">
                  <c:v>-1.460000000000001</c:v>
                </c:pt>
                <c:pt idx="148">
                  <c:v>-2.790000000000001</c:v>
                </c:pt>
                <c:pt idx="149">
                  <c:v>-5.9</c:v>
                </c:pt>
                <c:pt idx="150">
                  <c:v>2.25</c:v>
                </c:pt>
                <c:pt idx="151">
                  <c:v>-2.79</c:v>
                </c:pt>
                <c:pt idx="152">
                  <c:v>1.449999999999999</c:v>
                </c:pt>
                <c:pt idx="153">
                  <c:v>-1.529999999999998</c:v>
                </c:pt>
                <c:pt idx="154">
                  <c:v>0.879999999999999</c:v>
                </c:pt>
              </c:numCache>
            </c:numRef>
          </c:xVal>
          <c:yVal>
            <c:numRef>
              <c:f>'Matrix All'!$AG$2:$AG$156</c:f>
              <c:numCache>
                <c:formatCode>General</c:formatCode>
                <c:ptCount val="155"/>
                <c:pt idx="0">
                  <c:v>75.5</c:v>
                </c:pt>
                <c:pt idx="1">
                  <c:v>-7.199999999999989</c:v>
                </c:pt>
                <c:pt idx="2">
                  <c:v>-1.699999999999988</c:v>
                </c:pt>
                <c:pt idx="3">
                  <c:v>-96.0</c:v>
                </c:pt>
                <c:pt idx="4">
                  <c:v>-108.3</c:v>
                </c:pt>
                <c:pt idx="5">
                  <c:v>-51.5</c:v>
                </c:pt>
                <c:pt idx="6">
                  <c:v>-90.4</c:v>
                </c:pt>
                <c:pt idx="7">
                  <c:v>-68.89999999999996</c:v>
                </c:pt>
                <c:pt idx="8">
                  <c:v>-65.39999999999996</c:v>
                </c:pt>
                <c:pt idx="9">
                  <c:v>20.5</c:v>
                </c:pt>
                <c:pt idx="10">
                  <c:v>0.699999999999989</c:v>
                </c:pt>
                <c:pt idx="11">
                  <c:v>22.30000000000001</c:v>
                </c:pt>
                <c:pt idx="12">
                  <c:v>5.80000000000001</c:v>
                </c:pt>
                <c:pt idx="13">
                  <c:v>-35.3</c:v>
                </c:pt>
                <c:pt idx="14">
                  <c:v>-42.0</c:v>
                </c:pt>
                <c:pt idx="15">
                  <c:v>7.199999999999989</c:v>
                </c:pt>
                <c:pt idx="16">
                  <c:v>-60.5</c:v>
                </c:pt>
                <c:pt idx="17">
                  <c:v>-70.80000000000001</c:v>
                </c:pt>
                <c:pt idx="18">
                  <c:v>-96.30000000000001</c:v>
                </c:pt>
                <c:pt idx="19">
                  <c:v>-69.30000000000001</c:v>
                </c:pt>
                <c:pt idx="20">
                  <c:v>-115.5</c:v>
                </c:pt>
                <c:pt idx="21">
                  <c:v>-52.60000000000002</c:v>
                </c:pt>
                <c:pt idx="22">
                  <c:v>-34.0</c:v>
                </c:pt>
                <c:pt idx="23">
                  <c:v>-14.80000000000001</c:v>
                </c:pt>
                <c:pt idx="24">
                  <c:v>-16.30000000000001</c:v>
                </c:pt>
                <c:pt idx="25">
                  <c:v>-8.799999999999954</c:v>
                </c:pt>
                <c:pt idx="26">
                  <c:v>77.0</c:v>
                </c:pt>
                <c:pt idx="27">
                  <c:v>80.5</c:v>
                </c:pt>
                <c:pt idx="28">
                  <c:v>48.5</c:v>
                </c:pt>
                <c:pt idx="29">
                  <c:v>36.5</c:v>
                </c:pt>
                <c:pt idx="30">
                  <c:v>4.600000000000023</c:v>
                </c:pt>
                <c:pt idx="31">
                  <c:v>-28.80000000000001</c:v>
                </c:pt>
                <c:pt idx="32">
                  <c:v>-149.3</c:v>
                </c:pt>
                <c:pt idx="33">
                  <c:v>-198.4999999999999</c:v>
                </c:pt>
                <c:pt idx="34">
                  <c:v>-237.3</c:v>
                </c:pt>
                <c:pt idx="35">
                  <c:v>-154.4</c:v>
                </c:pt>
                <c:pt idx="36">
                  <c:v>-137.0</c:v>
                </c:pt>
                <c:pt idx="37">
                  <c:v>-104.1</c:v>
                </c:pt>
                <c:pt idx="38">
                  <c:v>-88.40000000000003</c:v>
                </c:pt>
                <c:pt idx="39">
                  <c:v>-56.79999999999996</c:v>
                </c:pt>
                <c:pt idx="40">
                  <c:v>-19.19999999999999</c:v>
                </c:pt>
                <c:pt idx="41">
                  <c:v>-97.39999999999996</c:v>
                </c:pt>
                <c:pt idx="42">
                  <c:v>-20.69999999999999</c:v>
                </c:pt>
                <c:pt idx="43">
                  <c:v>-39.59999999999998</c:v>
                </c:pt>
                <c:pt idx="44">
                  <c:v>-170.0</c:v>
                </c:pt>
                <c:pt idx="45">
                  <c:v>99.5</c:v>
                </c:pt>
                <c:pt idx="46">
                  <c:v>48.2</c:v>
                </c:pt>
                <c:pt idx="47">
                  <c:v>36.5</c:v>
                </c:pt>
                <c:pt idx="48">
                  <c:v>-6.100000000000023</c:v>
                </c:pt>
                <c:pt idx="49">
                  <c:v>-71.90000000000003</c:v>
                </c:pt>
                <c:pt idx="50">
                  <c:v>17.30000000000001</c:v>
                </c:pt>
                <c:pt idx="51">
                  <c:v>-207.4</c:v>
                </c:pt>
                <c:pt idx="52">
                  <c:v>-103.9</c:v>
                </c:pt>
                <c:pt idx="53">
                  <c:v>-69.5</c:v>
                </c:pt>
                <c:pt idx="54">
                  <c:v>-59.39999999999998</c:v>
                </c:pt>
                <c:pt idx="55">
                  <c:v>-124.8</c:v>
                </c:pt>
                <c:pt idx="56">
                  <c:v>19.40000000000003</c:v>
                </c:pt>
                <c:pt idx="57">
                  <c:v>-5.0</c:v>
                </c:pt>
                <c:pt idx="58">
                  <c:v>-53.8</c:v>
                </c:pt>
                <c:pt idx="59">
                  <c:v>81.30000000000001</c:v>
                </c:pt>
                <c:pt idx="60">
                  <c:v>2.899999999999977</c:v>
                </c:pt>
                <c:pt idx="61">
                  <c:v>-19.0</c:v>
                </c:pt>
                <c:pt idx="62">
                  <c:v>-71.80000000000001</c:v>
                </c:pt>
                <c:pt idx="63">
                  <c:v>33.5</c:v>
                </c:pt>
                <c:pt idx="64">
                  <c:v>102.2</c:v>
                </c:pt>
                <c:pt idx="65">
                  <c:v>-32.5</c:v>
                </c:pt>
                <c:pt idx="66">
                  <c:v>-108.3</c:v>
                </c:pt>
                <c:pt idx="67">
                  <c:v>-127.9</c:v>
                </c:pt>
                <c:pt idx="68">
                  <c:v>-57.8</c:v>
                </c:pt>
                <c:pt idx="69">
                  <c:v>-34.8</c:v>
                </c:pt>
                <c:pt idx="70">
                  <c:v>-34.10000000000001</c:v>
                </c:pt>
                <c:pt idx="71">
                  <c:v>-79.60000000000001</c:v>
                </c:pt>
                <c:pt idx="72">
                  <c:v>-68.5</c:v>
                </c:pt>
                <c:pt idx="73">
                  <c:v>-26.30000000000001</c:v>
                </c:pt>
                <c:pt idx="74">
                  <c:v>-83.5</c:v>
                </c:pt>
                <c:pt idx="75">
                  <c:v>-57.60000000000001</c:v>
                </c:pt>
                <c:pt idx="76">
                  <c:v>-5.0</c:v>
                </c:pt>
                <c:pt idx="77">
                  <c:v>-12.70000000000002</c:v>
                </c:pt>
                <c:pt idx="78">
                  <c:v>-14.80000000000001</c:v>
                </c:pt>
                <c:pt idx="79">
                  <c:v>-47.2</c:v>
                </c:pt>
                <c:pt idx="80">
                  <c:v>-38.7</c:v>
                </c:pt>
                <c:pt idx="81">
                  <c:v>-33.60000000000002</c:v>
                </c:pt>
                <c:pt idx="82">
                  <c:v>69.0</c:v>
                </c:pt>
                <c:pt idx="83">
                  <c:v>-116.1</c:v>
                </c:pt>
                <c:pt idx="84">
                  <c:v>-124.9</c:v>
                </c:pt>
                <c:pt idx="85">
                  <c:v>8.19999999999999</c:v>
                </c:pt>
                <c:pt idx="86">
                  <c:v>-12.40000000000001</c:v>
                </c:pt>
                <c:pt idx="87">
                  <c:v>-5.5</c:v>
                </c:pt>
                <c:pt idx="88">
                  <c:v>-17.69999999999999</c:v>
                </c:pt>
                <c:pt idx="89">
                  <c:v>-17.59999999999999</c:v>
                </c:pt>
                <c:pt idx="90">
                  <c:v>52.7</c:v>
                </c:pt>
                <c:pt idx="91">
                  <c:v>-34.10000000000001</c:v>
                </c:pt>
                <c:pt idx="92">
                  <c:v>-4.899999999999977</c:v>
                </c:pt>
                <c:pt idx="93">
                  <c:v>-42.3</c:v>
                </c:pt>
                <c:pt idx="94">
                  <c:v>5.5</c:v>
                </c:pt>
                <c:pt idx="95">
                  <c:v>-4.900000000000006</c:v>
                </c:pt>
                <c:pt idx="96">
                  <c:v>-26.69999999999999</c:v>
                </c:pt>
                <c:pt idx="97">
                  <c:v>-9.5</c:v>
                </c:pt>
                <c:pt idx="98">
                  <c:v>-50.3</c:v>
                </c:pt>
                <c:pt idx="99">
                  <c:v>-121.5</c:v>
                </c:pt>
                <c:pt idx="100">
                  <c:v>0.900000000000006</c:v>
                </c:pt>
                <c:pt idx="101">
                  <c:v>-32.89999999999998</c:v>
                </c:pt>
                <c:pt idx="102">
                  <c:v>7.80000000000001</c:v>
                </c:pt>
                <c:pt idx="103">
                  <c:v>-28.89999999999998</c:v>
                </c:pt>
                <c:pt idx="104">
                  <c:v>8.5</c:v>
                </c:pt>
                <c:pt idx="105">
                  <c:v>0.0</c:v>
                </c:pt>
                <c:pt idx="106">
                  <c:v>73.5</c:v>
                </c:pt>
                <c:pt idx="107">
                  <c:v>4.80000000000001</c:v>
                </c:pt>
                <c:pt idx="108">
                  <c:v>-29.19999999999999</c:v>
                </c:pt>
                <c:pt idx="109">
                  <c:v>-94.9</c:v>
                </c:pt>
                <c:pt idx="110">
                  <c:v>-105.5</c:v>
                </c:pt>
                <c:pt idx="111">
                  <c:v>-13.5</c:v>
                </c:pt>
                <c:pt idx="112">
                  <c:v>-97.5</c:v>
                </c:pt>
                <c:pt idx="113">
                  <c:v>-16.30000000000001</c:v>
                </c:pt>
                <c:pt idx="114">
                  <c:v>-4.30000000000001</c:v>
                </c:pt>
                <c:pt idx="115">
                  <c:v>-10.90000000000001</c:v>
                </c:pt>
                <c:pt idx="116">
                  <c:v>-14.30000000000001</c:v>
                </c:pt>
                <c:pt idx="117">
                  <c:v>-2.099999999999994</c:v>
                </c:pt>
                <c:pt idx="118">
                  <c:v>-10.6</c:v>
                </c:pt>
                <c:pt idx="119">
                  <c:v>0.0</c:v>
                </c:pt>
                <c:pt idx="120">
                  <c:v>60.89999999999998</c:v>
                </c:pt>
                <c:pt idx="121">
                  <c:v>64.7</c:v>
                </c:pt>
                <c:pt idx="122">
                  <c:v>30.0</c:v>
                </c:pt>
                <c:pt idx="123">
                  <c:v>-8.5</c:v>
                </c:pt>
                <c:pt idx="124">
                  <c:v>-53.40000000000001</c:v>
                </c:pt>
                <c:pt idx="125">
                  <c:v>-61.7</c:v>
                </c:pt>
                <c:pt idx="126">
                  <c:v>-61.0</c:v>
                </c:pt>
                <c:pt idx="127">
                  <c:v>-25.59999999999999</c:v>
                </c:pt>
                <c:pt idx="128">
                  <c:v>-17.0</c:v>
                </c:pt>
                <c:pt idx="129">
                  <c:v>-78.7</c:v>
                </c:pt>
                <c:pt idx="130">
                  <c:v>-27.90000000000001</c:v>
                </c:pt>
                <c:pt idx="131">
                  <c:v>44.0</c:v>
                </c:pt>
                <c:pt idx="132">
                  <c:v>-35.40000000000001</c:v>
                </c:pt>
                <c:pt idx="133">
                  <c:v>9.900000000000005</c:v>
                </c:pt>
                <c:pt idx="134">
                  <c:v>43.89999999999998</c:v>
                </c:pt>
                <c:pt idx="135">
                  <c:v>63.7</c:v>
                </c:pt>
                <c:pt idx="136">
                  <c:v>39.0</c:v>
                </c:pt>
                <c:pt idx="137">
                  <c:v>-4.0</c:v>
                </c:pt>
                <c:pt idx="138">
                  <c:v>-88.80000000000001</c:v>
                </c:pt>
                <c:pt idx="139">
                  <c:v>-3.300000000000011</c:v>
                </c:pt>
                <c:pt idx="140">
                  <c:v>15.7</c:v>
                </c:pt>
                <c:pt idx="141">
                  <c:v>-33.7</c:v>
                </c:pt>
                <c:pt idx="142">
                  <c:v>7.80000000000001</c:v>
                </c:pt>
                <c:pt idx="143">
                  <c:v>-73.4</c:v>
                </c:pt>
                <c:pt idx="144">
                  <c:v>-86.60000000000001</c:v>
                </c:pt>
                <c:pt idx="145">
                  <c:v>-129.9</c:v>
                </c:pt>
                <c:pt idx="146">
                  <c:v>-83.0</c:v>
                </c:pt>
                <c:pt idx="147">
                  <c:v>4.0</c:v>
                </c:pt>
                <c:pt idx="148">
                  <c:v>53.8</c:v>
                </c:pt>
                <c:pt idx="149">
                  <c:v>-41.8</c:v>
                </c:pt>
                <c:pt idx="150">
                  <c:v>8.299999999999984</c:v>
                </c:pt>
                <c:pt idx="151">
                  <c:v>-123.2</c:v>
                </c:pt>
                <c:pt idx="152">
                  <c:v>23.20000000000002</c:v>
                </c:pt>
                <c:pt idx="153">
                  <c:v>-96.30000000000001</c:v>
                </c:pt>
                <c:pt idx="154">
                  <c:v>19.90000000000001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3697992"/>
        <c:axId val="-2133492440"/>
      </c:scatterChart>
      <c:valAx>
        <c:axId val="-2133697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Deviates in 12th Nearby Class III </a:t>
                </a: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Milk ($/cwt)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233044055443483"/>
              <c:y val="0.92620408163265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3492440"/>
        <c:crosses val="autoZero"/>
        <c:crossBetween val="midCat"/>
      </c:valAx>
      <c:valAx>
        <c:axId val="-21334924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>
                    <a:solidFill>
                      <a:schemeClr val="bg1">
                        <a:lumMod val="65000"/>
                      </a:schemeClr>
                    </a:solidFill>
                  </a:rPr>
                  <a:t>Deviates in 6th Nearby Soybean Meal </a:t>
                </a:r>
                <a:r>
                  <a:rPr lang="en-US" sz="2000" dirty="0" smtClean="0">
                    <a:solidFill>
                      <a:schemeClr val="bg1">
                        <a:lumMod val="65000"/>
                      </a:schemeClr>
                    </a:solidFill>
                  </a:rPr>
                  <a:t>Contract ($/ton)</a:t>
                </a:r>
                <a:endParaRPr lang="en-US" sz="2000" dirty="0">
                  <a:solidFill>
                    <a:schemeClr val="bg1">
                      <a:lumMod val="6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0192470504373039"/>
              <c:y val="0.10390405170747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33697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Current Programs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Sheet1!$A$2:$A$49</c:f>
              <c:numCache>
                <c:formatCode>[$-409]mmm\-yy;@</c:formatCode>
                <c:ptCount val="48"/>
                <c:pt idx="0">
                  <c:v>42005.0</c:v>
                </c:pt>
                <c:pt idx="1">
                  <c:v>42036.0</c:v>
                </c:pt>
                <c:pt idx="2">
                  <c:v>42064.0</c:v>
                </c:pt>
                <c:pt idx="3">
                  <c:v>42095.0</c:v>
                </c:pt>
                <c:pt idx="4">
                  <c:v>42125.0</c:v>
                </c:pt>
                <c:pt idx="5">
                  <c:v>42156.0</c:v>
                </c:pt>
                <c:pt idx="6">
                  <c:v>42186.0</c:v>
                </c:pt>
                <c:pt idx="7">
                  <c:v>42217.0</c:v>
                </c:pt>
                <c:pt idx="8">
                  <c:v>42248.0</c:v>
                </c:pt>
                <c:pt idx="9">
                  <c:v>42278.0</c:v>
                </c:pt>
                <c:pt idx="10">
                  <c:v>42309.0</c:v>
                </c:pt>
                <c:pt idx="11">
                  <c:v>42339.0</c:v>
                </c:pt>
                <c:pt idx="12">
                  <c:v>42370.0</c:v>
                </c:pt>
                <c:pt idx="13">
                  <c:v>42401.0</c:v>
                </c:pt>
                <c:pt idx="14">
                  <c:v>42430.0</c:v>
                </c:pt>
                <c:pt idx="15">
                  <c:v>42461.0</c:v>
                </c:pt>
                <c:pt idx="16">
                  <c:v>42491.0</c:v>
                </c:pt>
                <c:pt idx="17">
                  <c:v>42522.0</c:v>
                </c:pt>
                <c:pt idx="18">
                  <c:v>42552.0</c:v>
                </c:pt>
                <c:pt idx="19">
                  <c:v>42583.0</c:v>
                </c:pt>
                <c:pt idx="20">
                  <c:v>42614.0</c:v>
                </c:pt>
                <c:pt idx="21">
                  <c:v>42644.0</c:v>
                </c:pt>
                <c:pt idx="22">
                  <c:v>42675.0</c:v>
                </c:pt>
                <c:pt idx="23">
                  <c:v>42705.0</c:v>
                </c:pt>
                <c:pt idx="24">
                  <c:v>42736.0</c:v>
                </c:pt>
                <c:pt idx="25">
                  <c:v>42767.0</c:v>
                </c:pt>
                <c:pt idx="26">
                  <c:v>42795.0</c:v>
                </c:pt>
                <c:pt idx="27">
                  <c:v>42826.0</c:v>
                </c:pt>
                <c:pt idx="28">
                  <c:v>42856.0</c:v>
                </c:pt>
                <c:pt idx="29">
                  <c:v>42887.0</c:v>
                </c:pt>
                <c:pt idx="30">
                  <c:v>42917.0</c:v>
                </c:pt>
                <c:pt idx="31">
                  <c:v>42948.0</c:v>
                </c:pt>
                <c:pt idx="32">
                  <c:v>42979.0</c:v>
                </c:pt>
                <c:pt idx="33">
                  <c:v>43009.0</c:v>
                </c:pt>
                <c:pt idx="34">
                  <c:v>43040.0</c:v>
                </c:pt>
                <c:pt idx="35">
                  <c:v>43070.0</c:v>
                </c:pt>
                <c:pt idx="36">
                  <c:v>43101.0</c:v>
                </c:pt>
                <c:pt idx="37">
                  <c:v>43132.0</c:v>
                </c:pt>
                <c:pt idx="38">
                  <c:v>43160.0</c:v>
                </c:pt>
                <c:pt idx="39">
                  <c:v>43191.0</c:v>
                </c:pt>
                <c:pt idx="40">
                  <c:v>43221.0</c:v>
                </c:pt>
                <c:pt idx="41">
                  <c:v>43252.0</c:v>
                </c:pt>
                <c:pt idx="42">
                  <c:v>43282.0</c:v>
                </c:pt>
                <c:pt idx="43">
                  <c:v>43313.0</c:v>
                </c:pt>
                <c:pt idx="44">
                  <c:v>43344.0</c:v>
                </c:pt>
                <c:pt idx="45">
                  <c:v>43374.0</c:v>
                </c:pt>
                <c:pt idx="46">
                  <c:v>43405.0</c:v>
                </c:pt>
                <c:pt idx="47">
                  <c:v>43435.0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8.414201736450192</c:v>
                </c:pt>
                <c:pt idx="1">
                  <c:v>8.001394271850586</c:v>
                </c:pt>
                <c:pt idx="2">
                  <c:v>7.551322937011719</c:v>
                </c:pt>
                <c:pt idx="3">
                  <c:v>7.044458389282226</c:v>
                </c:pt>
                <c:pt idx="4">
                  <c:v>6.576693534851076</c:v>
                </c:pt>
                <c:pt idx="5">
                  <c:v>6.054722785949707</c:v>
                </c:pt>
                <c:pt idx="6">
                  <c:v>5.550544738769529</c:v>
                </c:pt>
                <c:pt idx="7">
                  <c:v>5.25067710876465</c:v>
                </c:pt>
                <c:pt idx="8">
                  <c:v>5.182484626770017</c:v>
                </c:pt>
                <c:pt idx="9">
                  <c:v>5.08642578125</c:v>
                </c:pt>
                <c:pt idx="10">
                  <c:v>4.92906093597412</c:v>
                </c:pt>
                <c:pt idx="11">
                  <c:v>4.87555980682373</c:v>
                </c:pt>
                <c:pt idx="12">
                  <c:v>4.756075859069824</c:v>
                </c:pt>
                <c:pt idx="13">
                  <c:v>4.6323881149292</c:v>
                </c:pt>
                <c:pt idx="14">
                  <c:v>4.550656318664551</c:v>
                </c:pt>
                <c:pt idx="15">
                  <c:v>4.475295066833496</c:v>
                </c:pt>
                <c:pt idx="16">
                  <c:v>4.49353504180908</c:v>
                </c:pt>
                <c:pt idx="17">
                  <c:v>4.598570823669432</c:v>
                </c:pt>
                <c:pt idx="18">
                  <c:v>4.846912384033203</c:v>
                </c:pt>
                <c:pt idx="19">
                  <c:v>5.417498588562012</c:v>
                </c:pt>
                <c:pt idx="20">
                  <c:v>6.301589965820312</c:v>
                </c:pt>
                <c:pt idx="21">
                  <c:v>7.20936107635498</c:v>
                </c:pt>
                <c:pt idx="22">
                  <c:v>7.9722261428833</c:v>
                </c:pt>
                <c:pt idx="23">
                  <c:v>8.646242141723631</c:v>
                </c:pt>
                <c:pt idx="24">
                  <c:v>9.032281875610351</c:v>
                </c:pt>
                <c:pt idx="25">
                  <c:v>9.236625671386718</c:v>
                </c:pt>
                <c:pt idx="26">
                  <c:v>9.344255447387695</c:v>
                </c:pt>
                <c:pt idx="27">
                  <c:v>9.3638858795166</c:v>
                </c:pt>
                <c:pt idx="28">
                  <c:v>9.42603588104248</c:v>
                </c:pt>
                <c:pt idx="29">
                  <c:v>9.463934898376468</c:v>
                </c:pt>
                <c:pt idx="30">
                  <c:v>9.528680801391601</c:v>
                </c:pt>
                <c:pt idx="31">
                  <c:v>9.781273841857907</c:v>
                </c:pt>
                <c:pt idx="32">
                  <c:v>10.22110366821289</c:v>
                </c:pt>
                <c:pt idx="33">
                  <c:v>10.54331874847412</c:v>
                </c:pt>
                <c:pt idx="34">
                  <c:v>10.62892818450928</c:v>
                </c:pt>
                <c:pt idx="35">
                  <c:v>10.57192802429199</c:v>
                </c:pt>
                <c:pt idx="36">
                  <c:v>10.32851791381836</c:v>
                </c:pt>
                <c:pt idx="37">
                  <c:v>9.981885910034178</c:v>
                </c:pt>
                <c:pt idx="38">
                  <c:v>9.530696868896484</c:v>
                </c:pt>
                <c:pt idx="39">
                  <c:v>8.958772659301757</c:v>
                </c:pt>
                <c:pt idx="40">
                  <c:v>8.41252613067627</c:v>
                </c:pt>
                <c:pt idx="41">
                  <c:v>7.821751594543457</c:v>
                </c:pt>
                <c:pt idx="42">
                  <c:v>7.284467697143554</c:v>
                </c:pt>
                <c:pt idx="43">
                  <c:v>6.99202823638916</c:v>
                </c:pt>
                <c:pt idx="44">
                  <c:v>6.96068000793457</c:v>
                </c:pt>
                <c:pt idx="45">
                  <c:v>6.916617393493654</c:v>
                </c:pt>
                <c:pt idx="46">
                  <c:v>6.78990077972412</c:v>
                </c:pt>
                <c:pt idx="47">
                  <c:v>6.689580917358396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MPP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Sheet1!$A$2:$A$49</c:f>
              <c:numCache>
                <c:formatCode>[$-409]mmm\-yy;@</c:formatCode>
                <c:ptCount val="48"/>
                <c:pt idx="0">
                  <c:v>42005.0</c:v>
                </c:pt>
                <c:pt idx="1">
                  <c:v>42036.0</c:v>
                </c:pt>
                <c:pt idx="2">
                  <c:v>42064.0</c:v>
                </c:pt>
                <c:pt idx="3">
                  <c:v>42095.0</c:v>
                </c:pt>
                <c:pt idx="4">
                  <c:v>42125.0</c:v>
                </c:pt>
                <c:pt idx="5">
                  <c:v>42156.0</c:v>
                </c:pt>
                <c:pt idx="6">
                  <c:v>42186.0</c:v>
                </c:pt>
                <c:pt idx="7">
                  <c:v>42217.0</c:v>
                </c:pt>
                <c:pt idx="8">
                  <c:v>42248.0</c:v>
                </c:pt>
                <c:pt idx="9">
                  <c:v>42278.0</c:v>
                </c:pt>
                <c:pt idx="10">
                  <c:v>42309.0</c:v>
                </c:pt>
                <c:pt idx="11">
                  <c:v>42339.0</c:v>
                </c:pt>
                <c:pt idx="12">
                  <c:v>42370.0</c:v>
                </c:pt>
                <c:pt idx="13">
                  <c:v>42401.0</c:v>
                </c:pt>
                <c:pt idx="14">
                  <c:v>42430.0</c:v>
                </c:pt>
                <c:pt idx="15">
                  <c:v>42461.0</c:v>
                </c:pt>
                <c:pt idx="16">
                  <c:v>42491.0</c:v>
                </c:pt>
                <c:pt idx="17">
                  <c:v>42522.0</c:v>
                </c:pt>
                <c:pt idx="18">
                  <c:v>42552.0</c:v>
                </c:pt>
                <c:pt idx="19">
                  <c:v>42583.0</c:v>
                </c:pt>
                <c:pt idx="20">
                  <c:v>42614.0</c:v>
                </c:pt>
                <c:pt idx="21">
                  <c:v>42644.0</c:v>
                </c:pt>
                <c:pt idx="22">
                  <c:v>42675.0</c:v>
                </c:pt>
                <c:pt idx="23">
                  <c:v>42705.0</c:v>
                </c:pt>
                <c:pt idx="24">
                  <c:v>42736.0</c:v>
                </c:pt>
                <c:pt idx="25">
                  <c:v>42767.0</c:v>
                </c:pt>
                <c:pt idx="26">
                  <c:v>42795.0</c:v>
                </c:pt>
                <c:pt idx="27">
                  <c:v>42826.0</c:v>
                </c:pt>
                <c:pt idx="28">
                  <c:v>42856.0</c:v>
                </c:pt>
                <c:pt idx="29">
                  <c:v>42887.0</c:v>
                </c:pt>
                <c:pt idx="30">
                  <c:v>42917.0</c:v>
                </c:pt>
                <c:pt idx="31">
                  <c:v>42948.0</c:v>
                </c:pt>
                <c:pt idx="32">
                  <c:v>42979.0</c:v>
                </c:pt>
                <c:pt idx="33">
                  <c:v>43009.0</c:v>
                </c:pt>
                <c:pt idx="34">
                  <c:v>43040.0</c:v>
                </c:pt>
                <c:pt idx="35">
                  <c:v>43070.0</c:v>
                </c:pt>
                <c:pt idx="36">
                  <c:v>43101.0</c:v>
                </c:pt>
                <c:pt idx="37">
                  <c:v>43132.0</c:v>
                </c:pt>
                <c:pt idx="38">
                  <c:v>43160.0</c:v>
                </c:pt>
                <c:pt idx="39">
                  <c:v>43191.0</c:v>
                </c:pt>
                <c:pt idx="40">
                  <c:v>43221.0</c:v>
                </c:pt>
                <c:pt idx="41">
                  <c:v>43252.0</c:v>
                </c:pt>
                <c:pt idx="42">
                  <c:v>43282.0</c:v>
                </c:pt>
                <c:pt idx="43">
                  <c:v>43313.0</c:v>
                </c:pt>
                <c:pt idx="44">
                  <c:v>43344.0</c:v>
                </c:pt>
                <c:pt idx="45">
                  <c:v>43374.0</c:v>
                </c:pt>
                <c:pt idx="46">
                  <c:v>43405.0</c:v>
                </c:pt>
                <c:pt idx="47">
                  <c:v>43435.0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8.414201736450192</c:v>
                </c:pt>
                <c:pt idx="1">
                  <c:v>8.001394271850586</c:v>
                </c:pt>
                <c:pt idx="2">
                  <c:v>7.551322937011719</c:v>
                </c:pt>
                <c:pt idx="3">
                  <c:v>7.044458389282226</c:v>
                </c:pt>
                <c:pt idx="4">
                  <c:v>6.576693534851076</c:v>
                </c:pt>
                <c:pt idx="5">
                  <c:v>6.054722785949707</c:v>
                </c:pt>
                <c:pt idx="6">
                  <c:v>5.550544738769529</c:v>
                </c:pt>
                <c:pt idx="7">
                  <c:v>5.25067710876465</c:v>
                </c:pt>
                <c:pt idx="8">
                  <c:v>5.182484626770017</c:v>
                </c:pt>
                <c:pt idx="9">
                  <c:v>5.08642578125</c:v>
                </c:pt>
                <c:pt idx="10">
                  <c:v>4.92906093597412</c:v>
                </c:pt>
                <c:pt idx="11">
                  <c:v>4.875590324401855</c:v>
                </c:pt>
                <c:pt idx="12">
                  <c:v>4.756459236145017</c:v>
                </c:pt>
                <c:pt idx="13">
                  <c:v>4.63337516784668</c:v>
                </c:pt>
                <c:pt idx="14">
                  <c:v>4.549614906311035</c:v>
                </c:pt>
                <c:pt idx="15">
                  <c:v>4.464374542236326</c:v>
                </c:pt>
                <c:pt idx="16">
                  <c:v>4.454534530639646</c:v>
                </c:pt>
                <c:pt idx="17">
                  <c:v>4.474355697631835</c:v>
                </c:pt>
                <c:pt idx="18">
                  <c:v>4.600601196289062</c:v>
                </c:pt>
                <c:pt idx="19">
                  <c:v>5.001861572265624</c:v>
                </c:pt>
                <c:pt idx="20">
                  <c:v>5.675327301025391</c:v>
                </c:pt>
                <c:pt idx="21">
                  <c:v>6.299806594848632</c:v>
                </c:pt>
                <c:pt idx="22">
                  <c:v>6.725199699401855</c:v>
                </c:pt>
                <c:pt idx="23">
                  <c:v>7.048540115356445</c:v>
                </c:pt>
                <c:pt idx="24">
                  <c:v>7.115095138549805</c:v>
                </c:pt>
                <c:pt idx="25">
                  <c:v>7.031166076660156</c:v>
                </c:pt>
                <c:pt idx="26">
                  <c:v>6.889301300048828</c:v>
                </c:pt>
                <c:pt idx="27">
                  <c:v>6.762216567993164</c:v>
                </c:pt>
                <c:pt idx="28">
                  <c:v>6.680373191833495</c:v>
                </c:pt>
                <c:pt idx="29">
                  <c:v>6.550171852111816</c:v>
                </c:pt>
                <c:pt idx="30">
                  <c:v>6.46014976501465</c:v>
                </c:pt>
                <c:pt idx="31">
                  <c:v>6.657265663146971</c:v>
                </c:pt>
                <c:pt idx="32">
                  <c:v>7.26545524597168</c:v>
                </c:pt>
                <c:pt idx="33">
                  <c:v>7.853636741638184</c:v>
                </c:pt>
                <c:pt idx="34">
                  <c:v>8.220297813415524</c:v>
                </c:pt>
                <c:pt idx="35">
                  <c:v>8.429101943969723</c:v>
                </c:pt>
                <c:pt idx="36">
                  <c:v>8.34272003173828</c:v>
                </c:pt>
                <c:pt idx="37">
                  <c:v>8.098375320434561</c:v>
                </c:pt>
                <c:pt idx="38">
                  <c:v>7.888376235961914</c:v>
                </c:pt>
                <c:pt idx="39">
                  <c:v>7.653610229492187</c:v>
                </c:pt>
                <c:pt idx="40">
                  <c:v>7.403546333312988</c:v>
                </c:pt>
                <c:pt idx="41">
                  <c:v>7.068625450134277</c:v>
                </c:pt>
                <c:pt idx="42">
                  <c:v>6.747861862182617</c:v>
                </c:pt>
                <c:pt idx="43">
                  <c:v>6.651108741760252</c:v>
                </c:pt>
                <c:pt idx="44">
                  <c:v>6.81905746459961</c:v>
                </c:pt>
                <c:pt idx="45">
                  <c:v>6.992804527282713</c:v>
                </c:pt>
                <c:pt idx="46">
                  <c:v>7.109719276428221</c:v>
                </c:pt>
                <c:pt idx="47">
                  <c:v>7.288793563842773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2229784"/>
        <c:axId val="-2132226712"/>
      </c:lineChart>
      <c:dateAx>
        <c:axId val="-2132229784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32226712"/>
        <c:crosses val="autoZero"/>
        <c:auto val="1"/>
        <c:lblOffset val="100"/>
        <c:baseTimeUnit val="months"/>
        <c:majorUnit val="6.0"/>
        <c:majorTimeUnit val="months"/>
      </c:dateAx>
      <c:valAx>
        <c:axId val="-2132226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$/cwt</a:t>
                </a:r>
                <a:endParaRPr lang="en-US" sz="1400" dirty="0"/>
              </a:p>
            </c:rich>
          </c:tx>
          <c:layout/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 b="1" i="0"/>
            </a:pPr>
            <a:endParaRPr lang="en-US"/>
          </a:p>
        </c:txPr>
        <c:crossAx val="-2132229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0B137-40E8-EA4B-8A5D-47219E9416EC}" type="datetimeFigureOut">
              <a:rPr lang="en-US" smtClean="0"/>
              <a:pPr/>
              <a:t>10/09/14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9C93-EDED-ED47-8384-3729B015BA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17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CEB09-D596-B747-B91B-DB37FC32AE16}" type="datetimeFigureOut">
              <a:rPr lang="en-US" smtClean="0"/>
              <a:pPr/>
              <a:t>10/09/14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B48B3-3762-0441-84DA-D6976FEAD2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664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9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1148" y="2130425"/>
            <a:ext cx="630705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1148" y="3886200"/>
            <a:ext cx="63070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44524" y="6485042"/>
            <a:ext cx="6871036" cy="317657"/>
            <a:chOff x="965617" y="6485042"/>
            <a:chExt cx="6871036" cy="317657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305" y="6491535"/>
              <a:ext cx="1293698" cy="31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958" y="6537756"/>
              <a:ext cx="923430" cy="199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907" y="6523624"/>
              <a:ext cx="1007746" cy="20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749" y="6526903"/>
              <a:ext cx="1080645" cy="239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374" y="6523624"/>
              <a:ext cx="1044849" cy="27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653" y="6485042"/>
              <a:ext cx="292558" cy="296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17" y="6506105"/>
              <a:ext cx="261885" cy="259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73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8" y="274638"/>
            <a:ext cx="7402152" cy="1143000"/>
          </a:xfrm>
        </p:spPr>
        <p:txBody>
          <a:bodyPr/>
          <a:lstStyle>
            <a:lvl1pPr>
              <a:defRPr b="1">
                <a:solidFill>
                  <a:srgbClr val="BC1B3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98" y="1486129"/>
            <a:ext cx="8229600" cy="49048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 descr="Big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4638"/>
            <a:ext cx="827449" cy="1162416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1144524" y="6485042"/>
            <a:ext cx="6871036" cy="317657"/>
            <a:chOff x="965617" y="6485042"/>
            <a:chExt cx="6871036" cy="317657"/>
          </a:xfrm>
        </p:grpSpPr>
        <p:pic>
          <p:nvPicPr>
            <p:cNvPr id="6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305" y="6491535"/>
              <a:ext cx="1293698" cy="31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7" name="Picture 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958" y="6537756"/>
              <a:ext cx="923430" cy="199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907" y="6523624"/>
              <a:ext cx="1007746" cy="20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749" y="6526903"/>
              <a:ext cx="1080645" cy="239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374" y="6523624"/>
              <a:ext cx="1044849" cy="27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653" y="6485042"/>
              <a:ext cx="292558" cy="296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17" y="6506105"/>
              <a:ext cx="261885" cy="259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915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0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0207"/>
            <a:ext cx="8229600" cy="4904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144524" y="6485042"/>
            <a:ext cx="6871036" cy="317657"/>
            <a:chOff x="965617" y="6485042"/>
            <a:chExt cx="6871036" cy="317657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305" y="6491535"/>
              <a:ext cx="1293698" cy="311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958" y="6537756"/>
              <a:ext cx="923430" cy="199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907" y="6523624"/>
              <a:ext cx="1007746" cy="20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749" y="6526903"/>
              <a:ext cx="1080645" cy="239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374" y="6523624"/>
              <a:ext cx="1044849" cy="27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653" y="6485042"/>
              <a:ext cx="292558" cy="2966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17" y="6506105"/>
              <a:ext cx="261885" cy="259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5D1D7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977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A0020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377" y="444781"/>
            <a:ext cx="8632105" cy="1329919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138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Milk</a:t>
            </a:r>
            <a:r>
              <a:rPr lang="en-US" sz="4000" b="1" dirty="0">
                <a:solidFill>
                  <a:srgbClr val="0138B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Feed, and MPP Margin Price Forecasting</a:t>
            </a:r>
            <a:endParaRPr lang="en-US" sz="5400" b="1" dirty="0">
              <a:solidFill>
                <a:srgbClr val="0138B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4091774"/>
            <a:ext cx="460118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Newton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Illinois 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jcnewt@illinois.edu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http://www.farmdoc.illinois.edu/newton/images/newt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08" y="2361761"/>
            <a:ext cx="1151733" cy="1535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4" descr="http://9to5mac.files.wordpress.com/2012/07/screen-shot-2012-07-08-at-8-45-25-p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359" y="5456447"/>
            <a:ext cx="435682" cy="23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75041" y="5387174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@New10_AgEcon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601183" y="4094046"/>
            <a:ext cx="454281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Chuck Nicholson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Penn State University</a:t>
            </a:r>
          </a:p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cfn10@psu.edu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Nichols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84" y="2361761"/>
            <a:ext cx="1346230" cy="1545336"/>
          </a:xfrm>
          <a:prstGeom prst="rect">
            <a:avLst/>
          </a:prstGeom>
          <a:effectLst>
            <a:reflection stA="38000" endPos="28000" dist="4953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983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Needed for MPP Decisions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history for a farm (one data point)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Can be calculated with the tool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Pretty straightforward</a:t>
            </a:r>
          </a:p>
          <a:p>
            <a:r>
              <a:rPr lang="en-US" dirty="0" smtClean="0"/>
              <a:t>Expected MPP margin during covered period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Not the margin for an individual farm</a:t>
            </a:r>
            <a:r>
              <a:rPr lang="en-US" dirty="0" smtClean="0">
                <a:solidFill>
                  <a:srgbClr val="0000FF"/>
                </a:solidFill>
              </a:rPr>
              <a:t> (or its IOFC)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Harder to predict but tool provides a range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Requires a FORECAST of the MPP margin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4869" y="2516591"/>
            <a:ext cx="8925524" cy="314573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0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Expected MPP Margin (Forecasts)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998" y="1486129"/>
            <a:ext cx="4672263" cy="4904827"/>
          </a:xfrm>
        </p:spPr>
        <p:txBody>
          <a:bodyPr/>
          <a:lstStyle/>
          <a:p>
            <a:r>
              <a:rPr lang="en-US" dirty="0" smtClean="0"/>
              <a:t>Cooperatives</a:t>
            </a:r>
          </a:p>
          <a:p>
            <a:r>
              <a:rPr lang="en-US" dirty="0" smtClean="0"/>
              <a:t>Risk management firms</a:t>
            </a:r>
          </a:p>
          <a:p>
            <a:r>
              <a:rPr lang="en-US" dirty="0" smtClean="0"/>
              <a:t>Academic “price” forecasters</a:t>
            </a:r>
          </a:p>
          <a:p>
            <a:r>
              <a:rPr lang="en-US" dirty="0" smtClean="0"/>
              <a:t>Futures markets for milk and feed prices</a:t>
            </a:r>
          </a:p>
          <a:p>
            <a:r>
              <a:rPr lang="en-US" dirty="0" smtClean="0"/>
              <a:t>Dart Board?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181" y="1613359"/>
            <a:ext cx="3304762" cy="3295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77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Characteristics of a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will be wrong (there will be some error)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 a range of values with likelihood is useful</a:t>
            </a:r>
          </a:p>
          <a:p>
            <a:r>
              <a:rPr lang="en-US" dirty="0" smtClean="0"/>
              <a:t>It will be less accurate farther into the future (longer time horizon)</a:t>
            </a:r>
          </a:p>
          <a:p>
            <a:r>
              <a:rPr lang="en-US" dirty="0" smtClean="0"/>
              <a:t>Multiple methods (forecasts) can be useful to give a range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Analyzing market fundamentals (supply and demand)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And are usually more accurate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6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the Decision Tool </a:t>
            </a:r>
            <a:r>
              <a:rPr lang="en-US" dirty="0" smtClean="0"/>
              <a:t>Makes Margin Forecasts</a:t>
            </a:r>
            <a:endParaRPr lang="en-US" dirty="0"/>
          </a:p>
        </p:txBody>
      </p:sp>
      <p:pic>
        <p:nvPicPr>
          <p:cNvPr id="2" name="Picture 1" descr="formu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000">
            <a:off x="1828800" y="2260600"/>
            <a:ext cx="4482062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998759" y="5371056"/>
            <a:ext cx="233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really very simple…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0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 Margin Ranges are Based on Futures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Economists think of futures markets as the “best available forecast”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any players have skin in the game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Futures are generally considered to be unbiased estimators of future price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Not consistently off in one direction or the other</a:t>
            </a:r>
          </a:p>
        </p:txBody>
      </p:sp>
    </p:spTree>
    <p:extLst>
      <p:ext uri="{BB962C8B-B14F-4D97-AF65-F5344CB8AC3E}">
        <p14:creationId xmlns:p14="http://schemas.microsoft.com/office/powerpoint/2010/main" val="141916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CME to Forecast NASS Corn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830380"/>
              </p:ext>
            </p:extLst>
          </p:nvPr>
        </p:nvGraphicFramePr>
        <p:xfrm>
          <a:off x="0" y="1481013"/>
          <a:ext cx="9008198" cy="476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996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CME to Forecast AMS SBM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885292"/>
              </p:ext>
            </p:extLst>
          </p:nvPr>
        </p:nvGraphicFramePr>
        <p:xfrm>
          <a:off x="0" y="1417638"/>
          <a:ext cx="8905108" cy="481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99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CME to Forecast AMS All-Milk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448265"/>
              </p:ext>
            </p:extLst>
          </p:nvPr>
        </p:nvGraphicFramePr>
        <p:xfrm>
          <a:off x="0" y="1476484"/>
          <a:ext cx="8870020" cy="476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206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 Price Inputs and Outputs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6581" y="1593409"/>
            <a:ext cx="78040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cs typeface="Arial" panose="020B0604020202020204" pitchFamily="34" charset="0"/>
              </a:rPr>
              <a:t>US All Milk Price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Class III Milk, Class IV Milk, Lagged Prices, Seasonal Dummy</a:t>
            </a:r>
          </a:p>
          <a:p>
            <a:r>
              <a:rPr lang="en-US" sz="2800" b="1" u="sng" dirty="0" smtClean="0">
                <a:cs typeface="Arial" panose="020B0604020202020204" pitchFamily="34" charset="0"/>
              </a:rPr>
              <a:t>US Corn Price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CME Corn, Lagged Prices</a:t>
            </a:r>
          </a:p>
          <a:p>
            <a:r>
              <a:rPr lang="en-US" sz="2800" b="1" u="sng" dirty="0" smtClean="0">
                <a:cs typeface="Arial" panose="020B0604020202020204" pitchFamily="34" charset="0"/>
              </a:rPr>
              <a:t>US Alfalfa Hay Price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NASS Corn, AMS Soybean Meal, US All Milk Price, Lagged Prices</a:t>
            </a:r>
          </a:p>
          <a:p>
            <a:r>
              <a:rPr lang="en-US" sz="2800" b="1" u="sng" dirty="0" smtClean="0">
                <a:cs typeface="Arial" panose="020B0604020202020204" pitchFamily="34" charset="0"/>
              </a:rPr>
              <a:t>AMS Soybean Meal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CME Soybean Meal Prices</a:t>
            </a: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4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434872"/>
              </p:ext>
            </p:extLst>
          </p:nvPr>
        </p:nvGraphicFramePr>
        <p:xfrm>
          <a:off x="172953" y="1417638"/>
          <a:ext cx="8971047" cy="493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Corn &amp; SBM Prices Correlated?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71028" y="156774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250" y="1631078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SBM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7808" y="5248541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SBM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7006" y="252626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24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Background and information for MPP decisions</a:t>
            </a:r>
          </a:p>
          <a:p>
            <a:r>
              <a:rPr lang="en-US" dirty="0" smtClean="0"/>
              <a:t>How the Decision Tool makes margin forecasts</a:t>
            </a:r>
          </a:p>
          <a:p>
            <a:r>
              <a:rPr lang="en-US" dirty="0" smtClean="0"/>
              <a:t>Why margin forecasts should account for MPP impacts on margins</a:t>
            </a:r>
          </a:p>
          <a:p>
            <a:r>
              <a:rPr lang="en-US" dirty="0" smtClean="0"/>
              <a:t>Selected margin forecasts over the current life of MPP (through 2018)</a:t>
            </a:r>
          </a:p>
        </p:txBody>
      </p:sp>
    </p:spTree>
    <p:extLst>
      <p:ext uri="{BB962C8B-B14F-4D97-AF65-F5344CB8AC3E}">
        <p14:creationId xmlns:p14="http://schemas.microsoft.com/office/powerpoint/2010/main" val="307819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Milk &amp; Corn Prices Correlated?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302221"/>
              </p:ext>
            </p:extLst>
          </p:nvPr>
        </p:nvGraphicFramePr>
        <p:xfrm>
          <a:off x="0" y="1417638"/>
          <a:ext cx="9144000" cy="477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07422" y="2518716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9720" y="142704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720" y="500165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7006" y="252626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1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Milk &amp; SBM Prices Correlated?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81080"/>
              </p:ext>
            </p:extLst>
          </p:nvPr>
        </p:nvGraphicFramePr>
        <p:xfrm>
          <a:off x="0" y="1417638"/>
          <a:ext cx="9051257" cy="477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07422" y="2518716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9720" y="142704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9720" y="500165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7006" y="252626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Milk Price 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Decreases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6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Probabilities CME Feed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417638"/>
            <a:ext cx="6410883" cy="4805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6200" y="2108986"/>
            <a:ext cx="407204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CME futures and options prices provide a forecast of the expected price and uncertainty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0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Probabilities CME Feed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3" y="1567089"/>
            <a:ext cx="4563770" cy="342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147" y="1535278"/>
            <a:ext cx="4648641" cy="348474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88816" y="5169474"/>
            <a:ext cx="6169592" cy="854946"/>
          </a:xfrm>
          <a:prstGeom prst="wedgeRoundRectCallout">
            <a:avLst>
              <a:gd name="adj1" fmla="val 33094"/>
              <a:gd name="adj2" fmla="val 1842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Simulate from CME corn and soybean meal price distributions to get NASS and AMS prices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6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Probabilities CME Milk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99" y="1562442"/>
            <a:ext cx="4666923" cy="3498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033" y="1589600"/>
            <a:ext cx="4630693" cy="347129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688816" y="5169474"/>
            <a:ext cx="6169592" cy="854946"/>
          </a:xfrm>
          <a:prstGeom prst="wedgeRoundRectCallout">
            <a:avLst>
              <a:gd name="adj1" fmla="val 33094"/>
              <a:gd name="adj2" fmla="val 1842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Simulate from CME class III/IV milk price distributions to get NASS all-milk price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2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CME Probabilities Combined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969263" y="1643042"/>
            <a:ext cx="3084576" cy="4582345"/>
            <a:chOff x="199324" y="1572710"/>
            <a:chExt cx="3084576" cy="45823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9662" y="1572710"/>
              <a:ext cx="3028260" cy="227006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324" y="3842775"/>
              <a:ext cx="3084576" cy="2312280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778752" y="3078480"/>
              <a:ext cx="1910080" cy="396240"/>
            </a:xfrm>
            <a:prstGeom prst="wedgeRoundRectCallout">
              <a:avLst>
                <a:gd name="adj1" fmla="val 33094"/>
                <a:gd name="adj2" fmla="val 18428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Corn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786572" y="5435600"/>
              <a:ext cx="1910080" cy="396240"/>
            </a:xfrm>
            <a:prstGeom prst="wedgeRoundRectCallout">
              <a:avLst>
                <a:gd name="adj1" fmla="val 33094"/>
                <a:gd name="adj2" fmla="val 18428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SBM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0937" y="1667176"/>
            <a:ext cx="3010672" cy="4557424"/>
            <a:chOff x="4066220" y="1555416"/>
            <a:chExt cx="3010672" cy="45574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6681" y="1555416"/>
              <a:ext cx="2970010" cy="22263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6220" y="3855961"/>
              <a:ext cx="3010672" cy="2256879"/>
            </a:xfrm>
            <a:prstGeom prst="rect">
              <a:avLst/>
            </a:prstGeom>
          </p:spPr>
        </p:pic>
        <p:sp>
          <p:nvSpPr>
            <p:cNvPr id="14" name="Rounded Rectangular Callout 13"/>
            <p:cNvSpPr/>
            <p:nvPr/>
          </p:nvSpPr>
          <p:spPr>
            <a:xfrm>
              <a:off x="4586006" y="3078480"/>
              <a:ext cx="1910080" cy="396240"/>
            </a:xfrm>
            <a:prstGeom prst="wedgeRoundRectCallout">
              <a:avLst>
                <a:gd name="adj1" fmla="val 33094"/>
                <a:gd name="adj2" fmla="val 18428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III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4643308" y="5435600"/>
              <a:ext cx="1910080" cy="396240"/>
            </a:xfrm>
            <a:prstGeom prst="wedgeRoundRectCallout">
              <a:avLst>
                <a:gd name="adj1" fmla="val 33094"/>
                <a:gd name="adj2" fmla="val 18428"/>
                <a:gd name="adj3" fmla="val 166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Class IV</a:t>
              </a:r>
              <a:endPara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Equal 4"/>
          <p:cNvSpPr/>
          <p:nvPr/>
        </p:nvSpPr>
        <p:spPr>
          <a:xfrm>
            <a:off x="7143290" y="2964376"/>
            <a:ext cx="1422400" cy="1134429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>
            <a:off x="3081129" y="3098800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2015 MPP-Margin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20" y="1417638"/>
            <a:ext cx="8455937" cy="492370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282697" y="2255056"/>
            <a:ext cx="3404103" cy="1624436"/>
          </a:xfrm>
          <a:prstGeom prst="wedgeRoundRectCallout">
            <a:avLst>
              <a:gd name="adj1" fmla="val 33094"/>
              <a:gd name="adj2" fmla="val 1842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 a probability distribution of MPP-Dairy Margin (for all coverage months)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MPP-Margin Forecast 9/8/14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888" y="1417638"/>
            <a:ext cx="14718465" cy="734756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434316" y="1775637"/>
            <a:ext cx="0" cy="39765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434316" y="2277418"/>
            <a:ext cx="4614531" cy="854946"/>
          </a:xfrm>
          <a:prstGeom prst="wedgeRoundRectCallout">
            <a:avLst>
              <a:gd name="adj1" fmla="val 33094"/>
              <a:gd name="adj2" fmla="val 1842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Forecast</a:t>
            </a:r>
            <a:endParaRPr lang="en-US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8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MPP-Margin Forecast 9/8/14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7477" y="1401596"/>
            <a:ext cx="14614434" cy="722905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434316" y="1775637"/>
            <a:ext cx="0" cy="39765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3434316" y="2277418"/>
            <a:ext cx="4614531" cy="854946"/>
          </a:xfrm>
          <a:prstGeom prst="wedgeRoundRectCallout">
            <a:avLst>
              <a:gd name="adj1" fmla="val 33094"/>
              <a:gd name="adj2" fmla="val 1842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Forecast</a:t>
            </a:r>
            <a:endParaRPr lang="en-US" sz="32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6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 Users Can Evaluate Historical Accuracy of Forecast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95" y="1518103"/>
            <a:ext cx="8283826" cy="44407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489640" y="2761197"/>
            <a:ext cx="6169592" cy="854946"/>
          </a:xfrm>
          <a:prstGeom prst="wedgeRoundRectCallout">
            <a:avLst>
              <a:gd name="adj1" fmla="val 33094"/>
              <a:gd name="adj2" fmla="val 18428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out of 7 years MPP Decision Tool Correctly Forecast Positive Net Returns to MPP Participation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0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Background and </a:t>
            </a:r>
            <a:r>
              <a:rPr lang="en-US" dirty="0" smtClean="0"/>
              <a:t>Information </a:t>
            </a:r>
            <a:r>
              <a:rPr lang="en-US" dirty="0"/>
              <a:t>for MPP D</a:t>
            </a:r>
            <a:r>
              <a:rPr lang="en-US" dirty="0" smtClean="0"/>
              <a:t>ecisions</a:t>
            </a:r>
            <a:endParaRPr lang="en-US" dirty="0"/>
          </a:p>
        </p:txBody>
      </p:sp>
      <p:pic>
        <p:nvPicPr>
          <p:cNvPr id="11" name="Picture 10" descr="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000">
            <a:off x="1828800" y="2247900"/>
            <a:ext cx="4385414" cy="2971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98759" y="5371056"/>
            <a:ext cx="185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Let’s get started…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7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Forecast Values Can Be Entered in the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Economists think of futures markets as the “best available forecast”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any players have skin in the game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But it is not completely accurate as a forecast</a:t>
            </a:r>
          </a:p>
          <a:p>
            <a:r>
              <a:rPr lang="en-US" dirty="0" smtClean="0"/>
              <a:t>Alternative forecast values can be entered in an “Advanced” version of the tool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Soon to be linked to this tool version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5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to Futures Markets Margins in “Advanced” Tool</a:t>
            </a:r>
            <a:endParaRPr lang="en-US" dirty="0"/>
          </a:p>
        </p:txBody>
      </p:sp>
      <p:pic>
        <p:nvPicPr>
          <p:cNvPr id="4" name="Content Placeholder 3" descr="Screen Shot 2014-08-24 at 2.53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4" r="-10454"/>
          <a:stretch>
            <a:fillRect/>
          </a:stretch>
        </p:blipFill>
        <p:spPr>
          <a:xfrm>
            <a:off x="0" y="1600199"/>
            <a:ext cx="9144640" cy="5029200"/>
          </a:xfrm>
        </p:spPr>
      </p:pic>
      <p:sp>
        <p:nvSpPr>
          <p:cNvPr id="5" name="Rectangle 4"/>
          <p:cNvSpPr/>
          <p:nvPr/>
        </p:nvSpPr>
        <p:spPr>
          <a:xfrm>
            <a:off x="685800" y="3886200"/>
            <a:ext cx="3886200" cy="1143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2962870"/>
            <a:ext cx="41148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Automatically enters the relevant milk and feed prices for MPP margin formula when known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" y="6617528"/>
            <a:ext cx="8249920" cy="228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9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5760" y="6501368"/>
            <a:ext cx="8249920" cy="356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to Futures Markets Margins in “Advanced” Tool</a:t>
            </a:r>
            <a:endParaRPr lang="en-US" dirty="0"/>
          </a:p>
        </p:txBody>
      </p:sp>
      <p:pic>
        <p:nvPicPr>
          <p:cNvPr id="4" name="Content Placeholder 3" descr="Screen Shot 2014-08-24 at 2.53.0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54" r="-10454"/>
          <a:stretch>
            <a:fillRect/>
          </a:stretch>
        </p:blipFill>
        <p:spPr>
          <a:xfrm>
            <a:off x="0" y="1498599"/>
            <a:ext cx="9144640" cy="5029200"/>
          </a:xfrm>
        </p:spPr>
      </p:pic>
      <p:sp>
        <p:nvSpPr>
          <p:cNvPr id="5" name="Rectangle 4"/>
          <p:cNvSpPr/>
          <p:nvPr/>
        </p:nvSpPr>
        <p:spPr>
          <a:xfrm>
            <a:off x="685800" y="4927600"/>
            <a:ext cx="3886200" cy="1143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2861270"/>
            <a:ext cx="41148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Advanced users can enter their own forecast values for the MPP margin calculation components*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6501368"/>
            <a:ext cx="498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*Must be use to use the correct national values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Margin Forecasts Should Account </a:t>
            </a:r>
            <a:r>
              <a:rPr lang="en-US" dirty="0"/>
              <a:t>for MPP </a:t>
            </a:r>
            <a:r>
              <a:rPr lang="en-US" dirty="0" smtClean="0"/>
              <a:t>Impacts </a:t>
            </a:r>
            <a:endParaRPr lang="en-US" dirty="0"/>
          </a:p>
        </p:txBody>
      </p:sp>
      <p:pic>
        <p:nvPicPr>
          <p:cNvPr id="4" name="Picture Placeholder 6"/>
          <p:cNvPicPr>
            <a:picLocks noChangeAspect="1"/>
          </p:cNvPicPr>
          <p:nvPr/>
        </p:nvPicPr>
        <p:blipFill>
          <a:blip r:embed="rId2"/>
          <a:srcRect t="8975" b="8975"/>
          <a:stretch>
            <a:fillRect/>
          </a:stretch>
        </p:blipFill>
        <p:spPr>
          <a:xfrm rot="20100000">
            <a:off x="1828800" y="2286000"/>
            <a:ext cx="4573368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8759" y="5371056"/>
            <a:ext cx="342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MPP rock in the margin pond?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6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Needed for MPP Decisions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Production history for a farm (one data point)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Can be calculated with the tool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Pretty straightforward</a:t>
            </a:r>
          </a:p>
          <a:p>
            <a:r>
              <a:rPr lang="en-US" dirty="0" smtClean="0"/>
              <a:t>Expected MPP margin during covered period</a:t>
            </a:r>
          </a:p>
          <a:p>
            <a:pPr lvl="1"/>
            <a:r>
              <a:rPr lang="en-US" u="sng" dirty="0" smtClean="0">
                <a:solidFill>
                  <a:srgbClr val="0000FF"/>
                </a:solidFill>
              </a:rPr>
              <a:t>Not the margin for an individual farm</a:t>
            </a:r>
            <a:r>
              <a:rPr lang="en-US" dirty="0" smtClean="0">
                <a:solidFill>
                  <a:srgbClr val="0000FF"/>
                </a:solidFill>
              </a:rPr>
              <a:t> (or its IOFC)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Harder to predict but tool provides a range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Requires a FORECAST of the MPP margin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0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Complication:  MPP Is Likely to Decrease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MPP works in a way that will lower margins if the program is active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It will slow the adjustment of milk production during low price/margin periods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Risk reduction enhances supply</a:t>
            </a:r>
          </a:p>
          <a:p>
            <a:r>
              <a:rPr lang="en-US" dirty="0" smtClean="0"/>
              <a:t>This could complicate the development and use of margin forecasts</a:t>
            </a:r>
          </a:p>
        </p:txBody>
      </p:sp>
    </p:spTree>
    <p:extLst>
      <p:ext uri="{BB962C8B-B14F-4D97-AF65-F5344CB8AC3E}">
        <p14:creationId xmlns:p14="http://schemas.microsoft.com/office/powerpoint/2010/main" val="320573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Simulated MPP Margin, 2015-2018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6617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08760" y="2944368"/>
            <a:ext cx="6995160" cy="11430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3429000"/>
            <a:ext cx="7010400" cy="0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6005522"/>
            <a:ext cx="678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Average MPP decreases $0.91/cwt, margin &lt; $8 most of time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1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A Complication</a:t>
            </a:r>
            <a:r>
              <a:rPr lang="en-US" dirty="0"/>
              <a:t>:  MPP Is Likely to Decrease Margins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Margins are likely to be lower with MPP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much lower </a:t>
            </a:r>
            <a:r>
              <a:rPr lang="en-US" u="sng" dirty="0" smtClean="0"/>
              <a:t>depends on producer participation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Limited coverage, limited impacts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Widespread coverage, larger impacts</a:t>
            </a:r>
          </a:p>
        </p:txBody>
      </p:sp>
    </p:spTree>
    <p:extLst>
      <p:ext uri="{BB962C8B-B14F-4D97-AF65-F5344CB8AC3E}">
        <p14:creationId xmlns:p14="http://schemas.microsoft.com/office/powerpoint/2010/main" val="116216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MPP Participation Levels on the MPP Margin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1517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508760" y="2944368"/>
            <a:ext cx="6995160" cy="11430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6031780"/>
            <a:ext cx="616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MPP participation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ecisions will affect the MPP Margin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Will MPP Margins Forecasts Account for MPP Impacts?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decision tool uses futures markets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But this would apply to other forecasts also</a:t>
            </a:r>
          </a:p>
          <a:p>
            <a:r>
              <a:rPr lang="en-US" dirty="0" smtClean="0"/>
              <a:t>Unclear to what extent forecasts will account for impacts of MPP </a:t>
            </a:r>
            <a:r>
              <a:rPr lang="en-US" dirty="0" smtClean="0">
                <a:solidFill>
                  <a:srgbClr val="0000FF"/>
                </a:solidFill>
              </a:rPr>
              <a:t>if the program is likely to be active</a:t>
            </a:r>
          </a:p>
          <a:p>
            <a:r>
              <a:rPr lang="en-US" dirty="0" smtClean="0"/>
              <a:t>Participation decisions are not known prior to completion of sign-up for a given coverage period</a:t>
            </a:r>
          </a:p>
          <a:p>
            <a:r>
              <a:rPr lang="en-US" dirty="0" smtClean="0"/>
              <a:t>If do not account for MPP impacts, then margin forecasts will be “too high”</a:t>
            </a:r>
          </a:p>
        </p:txBody>
      </p:sp>
    </p:spTree>
    <p:extLst>
      <p:ext uri="{BB962C8B-B14F-4D97-AF65-F5344CB8AC3E}">
        <p14:creationId xmlns:p14="http://schemas.microsoft.com/office/powerpoint/2010/main" val="224785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MPP Margin Historical Perspective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64432" y="1371600"/>
          <a:ext cx="882716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284648" y="4514717"/>
            <a:ext cx="2854993" cy="729915"/>
          </a:xfrm>
          <a:prstGeom prst="wedgeRoundRectCallout">
            <a:avLst>
              <a:gd name="adj1" fmla="val 52313"/>
              <a:gd name="adj2" fmla="val -94402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kern="0" dirty="0" smtClean="0">
                <a:ln w="0"/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Farm Bill Dairy Production Margin</a:t>
            </a:r>
            <a:endParaRPr lang="en-US" sz="2000" kern="0" dirty="0">
              <a:ln w="0"/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21" y="6178957"/>
            <a:ext cx="6105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USDA National Agricultural Statistics Service and Agricultural Marketing Service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705599" y="3518721"/>
            <a:ext cx="228600" cy="228600"/>
          </a:xfrm>
          <a:prstGeom prst="ellipse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57925" y="4846067"/>
            <a:ext cx="2201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2009</a:t>
            </a:r>
          </a:p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$2.25/hundredweight</a:t>
            </a:r>
            <a:endParaRPr lang="en-US" sz="1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819899" y="3079630"/>
            <a:ext cx="374531" cy="396815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69823" y="1477586"/>
            <a:ext cx="791697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rgbClr val="000066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66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0" kern="0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Margin = U.S. All-Milk Price –    NASS Corn Price x 1.0728 + AMS SBM x 0.00735 + NASS Alfalfa x 0.0137 </a:t>
            </a:r>
            <a:endParaRPr lang="en-US" sz="2400" b="0" kern="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Left Bracket 14"/>
          <p:cNvSpPr/>
          <p:nvPr/>
        </p:nvSpPr>
        <p:spPr>
          <a:xfrm>
            <a:off x="5305525" y="1482443"/>
            <a:ext cx="152400" cy="370470"/>
          </a:xfrm>
          <a:prstGeom prst="leftBracket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Bracket 15"/>
          <p:cNvSpPr/>
          <p:nvPr/>
        </p:nvSpPr>
        <p:spPr>
          <a:xfrm rot="10800000">
            <a:off x="7483981" y="1828852"/>
            <a:ext cx="138166" cy="416845"/>
          </a:xfrm>
          <a:prstGeom prst="leftBracket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641676" y="4879674"/>
            <a:ext cx="2286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05599" y="2507587"/>
            <a:ext cx="2201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2011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Senate First Hearing on Farm Bill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56218" y="3671121"/>
            <a:ext cx="228600" cy="2286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43756" y="2238168"/>
            <a:ext cx="4827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</a:t>
            </a:r>
          </a:p>
          <a:p>
            <a:pPr algn="ctr"/>
            <a:r>
              <a:rPr lang="en-US" sz="1400" b="1" dirty="0" smtClean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Secretary’s DIA Committee Recommends Margin Insurance</a:t>
            </a:r>
            <a:endParaRPr lang="en-US" sz="1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57925" y="2761388"/>
            <a:ext cx="555336" cy="85228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8" grpId="0" animBg="1"/>
      <p:bldP spid="19" grpId="0"/>
      <p:bldP spid="20" grpId="0" animBg="1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of Ignoring MPP Impacts on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smtClean="0"/>
              <a:t>markets do </a:t>
            </a:r>
            <a:r>
              <a:rPr lang="en-US" dirty="0" smtClean="0"/>
              <a:t>not account for MPP impacts, then margin forecasts will be “too high”…</a:t>
            </a:r>
          </a:p>
          <a:p>
            <a:r>
              <a:rPr lang="en-US" dirty="0" smtClean="0"/>
              <a:t>Could result in less coverage than is desired..</a:t>
            </a:r>
          </a:p>
          <a:p>
            <a:r>
              <a:rPr lang="en-US" dirty="0" smtClean="0"/>
              <a:t>Or a decision not to participate…</a:t>
            </a:r>
          </a:p>
          <a:p>
            <a:r>
              <a:rPr lang="en-US" dirty="0" smtClean="0"/>
              <a:t>With potentially sizeable impacts on farm income…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46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Impacts of MPP Participation on Net Farm Operating Income, 2015-2018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0295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020129"/>
            <a:ext cx="823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 results suggest lower incomes if farms do not participate in MPP if active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3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Forecasted MPP margins should account for the participation decisions of farmers (if the program is likely to be active)</a:t>
            </a:r>
          </a:p>
          <a:p>
            <a:r>
              <a:rPr lang="en-US" dirty="0" smtClean="0"/>
              <a:t>Expected participation decisions of producers collectively could (should) influence the decisions of an individual producer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91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Selected </a:t>
            </a:r>
            <a:r>
              <a:rPr lang="en-US" dirty="0" smtClean="0"/>
              <a:t>Margin Forecasts Over </a:t>
            </a:r>
            <a:r>
              <a:rPr lang="en-US" dirty="0"/>
              <a:t>the </a:t>
            </a:r>
            <a:r>
              <a:rPr lang="en-US" dirty="0" smtClean="0"/>
              <a:t>Current Life </a:t>
            </a:r>
            <a:r>
              <a:rPr lang="en-US" dirty="0"/>
              <a:t>of MPP </a:t>
            </a:r>
          </a:p>
        </p:txBody>
      </p:sp>
      <p:pic>
        <p:nvPicPr>
          <p:cNvPr id="2" name="Picture 1" descr="foreca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427189"/>
            <a:ext cx="5882640" cy="4446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2478" y="6009912"/>
            <a:ext cx="28134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longer-term perspective…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3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Longer-Term Perspective on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2005 to 2013, we did not see 4 consecutive years with margins always &gt; $8</a:t>
            </a:r>
          </a:p>
          <a:p>
            <a:r>
              <a:rPr lang="en-US" dirty="0" smtClean="0"/>
              <a:t>Suggests that MPP may become active in the future, despite current high margins</a:t>
            </a:r>
          </a:p>
        </p:txBody>
      </p:sp>
    </p:spTree>
    <p:extLst>
      <p:ext uri="{BB962C8B-B14F-4D97-AF65-F5344CB8AC3E}">
        <p14:creationId xmlns:p14="http://schemas.microsoft.com/office/powerpoint/2010/main" val="53894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Longer-Term Perspective on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helpful to future decision making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When to register for MPP?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Rule out program participation early on?</a:t>
            </a:r>
          </a:p>
          <a:p>
            <a:r>
              <a:rPr lang="en-US" dirty="0" smtClean="0"/>
              <a:t>What are projections over the life of the MPP program?</a:t>
            </a:r>
          </a:p>
          <a:p>
            <a:r>
              <a:rPr lang="en-US" dirty="0" smtClean="0"/>
              <a:t>Two examples:  statistical and simulation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Not a component of the decision tool, but food for thought</a:t>
            </a:r>
          </a:p>
        </p:txBody>
      </p:sp>
    </p:spTree>
    <p:extLst>
      <p:ext uri="{BB962C8B-B14F-4D97-AF65-F5344CB8AC3E}">
        <p14:creationId xmlns:p14="http://schemas.microsoft.com/office/powerpoint/2010/main" val="341907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Forecast of All-Milk Price (Quarterly through 2018)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97" y="1535065"/>
            <a:ext cx="6870071" cy="45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5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Analysis of MPP Margin through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92" y="1417638"/>
            <a:ext cx="6788590" cy="45257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93410" y="3510598"/>
            <a:ext cx="6204771" cy="1774762"/>
          </a:xfrm>
          <a:prstGeom prst="rect">
            <a:avLst/>
          </a:prstGeom>
          <a:solidFill>
            <a:schemeClr val="bg1">
              <a:lumMod val="85000"/>
              <a:alpha val="2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Model Projections for 2015-2018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alternative to statistical projections</a:t>
            </a:r>
          </a:p>
          <a:p>
            <a:r>
              <a:rPr lang="en-US" dirty="0" smtClean="0"/>
              <a:t>Dynamic dairy supply chain model</a:t>
            </a:r>
          </a:p>
          <a:p>
            <a:r>
              <a:rPr lang="en-US" dirty="0" smtClean="0"/>
              <a:t>Assumes feed prices, simulates all-milk price</a:t>
            </a:r>
          </a:p>
          <a:p>
            <a:r>
              <a:rPr lang="en-US" dirty="0" smtClean="0"/>
              <a:t>Calculates margin based on milk and feed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Simulated Milk Price and Margin Values, 2015-2018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508760" y="4191000"/>
            <a:ext cx="6995160" cy="6096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1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to the MPP Ration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251076"/>
              </p:ext>
            </p:extLst>
          </p:nvPr>
        </p:nvGraphicFramePr>
        <p:xfrm>
          <a:off x="563562" y="1637231"/>
          <a:ext cx="8123238" cy="434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47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Model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price period projected in 2016</a:t>
            </a:r>
          </a:p>
          <a:p>
            <a:r>
              <a:rPr lang="en-US" dirty="0" smtClean="0"/>
              <a:t>Low margin period projected in 2016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Program could become active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is a forecast and will be wrong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Does not provide the correct future values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Pattern of behavior more likely to be correct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0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MPP decisions should be informed by expected margins (margin forecasts)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Which should account for the impacts of the program</a:t>
            </a:r>
          </a:p>
          <a:p>
            <a:r>
              <a:rPr lang="en-US" dirty="0" smtClean="0"/>
              <a:t>Decision tool provides one source of this information, including range of values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Based on futures markets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But others are likely to be available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744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38300"/>
            <a:ext cx="635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MPP: A New Way to Think About a Government Safety Net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8007" y="4823100"/>
            <a:ext cx="854788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kern="1400" dirty="0" smtClean="0">
                <a:solidFill>
                  <a:srgbClr val="000000"/>
                </a:solidFill>
              </a:rPr>
              <a:t>Key farmer decisions: </a:t>
            </a:r>
          </a:p>
          <a:p>
            <a:pPr marL="742950" indent="-742950">
              <a:spcAft>
                <a:spcPts val="600"/>
              </a:spcAft>
              <a:buAutoNum type="arabicParenR"/>
            </a:pPr>
            <a:r>
              <a:rPr lang="en-US" sz="2800" kern="1400" dirty="0" smtClean="0">
                <a:solidFill>
                  <a:srgbClr val="000000"/>
                </a:solidFill>
              </a:rPr>
              <a:t>How much milk to protect (25% to 90%) </a:t>
            </a:r>
          </a:p>
          <a:p>
            <a:pPr marL="742950" indent="-742950">
              <a:spcAft>
                <a:spcPts val="600"/>
              </a:spcAft>
              <a:buAutoNum type="arabicParenR"/>
            </a:pPr>
            <a:r>
              <a:rPr lang="en-US" sz="2800" kern="1400" dirty="0" smtClean="0">
                <a:solidFill>
                  <a:srgbClr val="000000"/>
                </a:solidFill>
              </a:rPr>
              <a:t>What margin level to protect ($4 to $8)</a:t>
            </a:r>
          </a:p>
        </p:txBody>
      </p:sp>
      <p:pic>
        <p:nvPicPr>
          <p:cNvPr id="4" name="Picture 3" descr="Screen Shot 2014-09-06 at 12.1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282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3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03" y="1225771"/>
            <a:ext cx="7614678" cy="5106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 Options*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9756698">
            <a:off x="2270750" y="2556284"/>
            <a:ext cx="6524267" cy="1088571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Protection at a greater cost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4214" y="3559705"/>
            <a:ext cx="1810672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*113 Possible Coverage Choice Combinations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Expectations of MILC Payments (Using Futures Prices)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0717" y="1538736"/>
            <a:ext cx="8606083" cy="4447698"/>
            <a:chOff x="8498358" y="9657517"/>
            <a:chExt cx="15130194" cy="7880400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8358" y="9657517"/>
              <a:ext cx="15130194" cy="788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9914606" y="10163550"/>
              <a:ext cx="673343" cy="341542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069418" y="10164702"/>
              <a:ext cx="673343" cy="341542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472518" y="14121473"/>
              <a:ext cx="673343" cy="341542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226430" y="14105215"/>
              <a:ext cx="2562574" cy="341542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00868" y="1824991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in March 2009</a:t>
            </a:r>
            <a:endParaRPr lang="en-US" sz="2000" b="1" cap="small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9044" y="1824991"/>
            <a:ext cx="3058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in October 2010</a:t>
            </a:r>
            <a:endParaRPr lang="en-US" sz="2000" b="1" cap="small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8235" y="4058193"/>
            <a:ext cx="2837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in March 2013</a:t>
            </a:r>
            <a:endParaRPr lang="en-US" sz="2000" b="1" cap="small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021" y="4040790"/>
            <a:ext cx="247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cap="small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in </a:t>
            </a:r>
          </a:p>
          <a:p>
            <a:pPr algn="r"/>
            <a:r>
              <a:rPr lang="en-US" sz="2000" b="1" cap="small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– June 2012</a:t>
            </a:r>
            <a:endParaRPr lang="en-US" sz="2000" b="1" cap="small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41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Accurate Were Farmers?*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07" y="1203157"/>
            <a:ext cx="6225598" cy="5394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974" y="1417638"/>
            <a:ext cx="1676826" cy="49583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" y="6375975"/>
            <a:ext cx="8249920" cy="482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*Farms Marketing More than 3M #’s per month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5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MAP 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DMAP L.potx</Template>
  <TotalTime>10230</TotalTime>
  <Words>1605</Words>
  <Application>Microsoft Macintosh PowerPoint</Application>
  <PresentationFormat>On-screen Show (4:3)</PresentationFormat>
  <Paragraphs>226</Paragraphs>
  <Slides>52</Slides>
  <Notes>0</Notes>
  <HiddenSlides>14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DMAP L</vt:lpstr>
      <vt:lpstr>Milk, Feed, and MPP Margin Price Forecasting</vt:lpstr>
      <vt:lpstr>What We Will Cover</vt:lpstr>
      <vt:lpstr>Basic Background and Information for MPP Decisions</vt:lpstr>
      <vt:lpstr>MPP Margin Historical Perspective</vt:lpstr>
      <vt:lpstr>Contribution to the MPP Ration</vt:lpstr>
      <vt:lpstr>MPP: A New Way to Think About a Government Safety Net</vt:lpstr>
      <vt:lpstr>Coverage Options*</vt:lpstr>
      <vt:lpstr>Expectations of MILC Payments (Using Futures Prices)</vt:lpstr>
      <vt:lpstr>How Accurate Were Farmers?*</vt:lpstr>
      <vt:lpstr>Information Needed for MPP Decisions </vt:lpstr>
      <vt:lpstr>Sources of Expected MPP Margin (Forecasts)</vt:lpstr>
      <vt:lpstr>3 Characteristics of a Forecast</vt:lpstr>
      <vt:lpstr>How the Decision Tool Makes Margin Forecasts</vt:lpstr>
      <vt:lpstr>Tool Margin Ranges are Based on Futures Markets</vt:lpstr>
      <vt:lpstr>Using CME to Forecast NASS Corn</vt:lpstr>
      <vt:lpstr>Using CME to Forecast AMS SBM</vt:lpstr>
      <vt:lpstr>Using CME to Forecast AMS All-Milk</vt:lpstr>
      <vt:lpstr>Regression Price Inputs and Outputs</vt:lpstr>
      <vt:lpstr>Are Corn &amp; SBM Prices Correlated?</vt:lpstr>
      <vt:lpstr>Are Milk &amp; Corn Prices Correlated?</vt:lpstr>
      <vt:lpstr>Are Milk &amp; SBM Prices Correlated?</vt:lpstr>
      <vt:lpstr>Example Probabilities CME Feed</vt:lpstr>
      <vt:lpstr>Example Probabilities CME Feed</vt:lpstr>
      <vt:lpstr>Example Probabilities CME Milk</vt:lpstr>
      <vt:lpstr>CME Probabilities Combined</vt:lpstr>
      <vt:lpstr>September 2015 MPP-Margin</vt:lpstr>
      <vt:lpstr>MPP-Margin Forecast 9/8/14</vt:lpstr>
      <vt:lpstr>MPP-Margin Forecast 9/8/14</vt:lpstr>
      <vt:lpstr>Tool Users Can Evaluate Historical Accuracy of Forecast</vt:lpstr>
      <vt:lpstr>Alternative Forecast Values Can Be Entered in the Tool</vt:lpstr>
      <vt:lpstr>Alternatives to Futures Markets Margins in “Advanced” Tool</vt:lpstr>
      <vt:lpstr>Alternatives to Futures Markets Margins in “Advanced” Tool</vt:lpstr>
      <vt:lpstr>Why Margin Forecasts Should Account for MPP Impacts </vt:lpstr>
      <vt:lpstr>Information Needed for MPP Decisions </vt:lpstr>
      <vt:lpstr>A Complication:  MPP Is Likely to Decrease Margins</vt:lpstr>
      <vt:lpstr>Simulated MPP Margin, 2015-2018</vt:lpstr>
      <vt:lpstr> A Complication:  MPP Is Likely to Decrease Margins</vt:lpstr>
      <vt:lpstr>Impacts of MPP Participation Levels on the MPP Margin</vt:lpstr>
      <vt:lpstr>Will MPP Margins Forecasts Account for MPP Impacts?</vt:lpstr>
      <vt:lpstr>Implications of Ignoring MPP Impacts on Margins</vt:lpstr>
      <vt:lpstr>Impacts of MPP Participation on Net Farm Operating Income, 2015-2018</vt:lpstr>
      <vt:lpstr>Two Implications</vt:lpstr>
      <vt:lpstr>Selected Margin Forecasts Over the Current Life of MPP </vt:lpstr>
      <vt:lpstr>Longer-Term Perspective on Margins</vt:lpstr>
      <vt:lpstr>Longer-Term Perspective on Margins</vt:lpstr>
      <vt:lpstr>Statistical Forecast of All-Milk Price (Quarterly through 2018)</vt:lpstr>
      <vt:lpstr>Statistical Analysis of MPP Margin through 2018</vt:lpstr>
      <vt:lpstr>Simulation Model Projections for 2015-2018</vt:lpstr>
      <vt:lpstr>Simulated Milk Price and Margin Values, 2015-2018</vt:lpstr>
      <vt:lpstr>Simulation Model Implications</vt:lpstr>
      <vt:lpstr>Key Points</vt:lpstr>
      <vt:lpstr>Questions or Comments?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Novakovic</dc:creator>
  <cp:lastModifiedBy>Andrew Novakovic</cp:lastModifiedBy>
  <cp:revision>173</cp:revision>
  <cp:lastPrinted>2014-09-06T18:15:23Z</cp:lastPrinted>
  <dcterms:created xsi:type="dcterms:W3CDTF">2014-08-13T17:36:41Z</dcterms:created>
  <dcterms:modified xsi:type="dcterms:W3CDTF">2014-09-10T13:50:14Z</dcterms:modified>
</cp:coreProperties>
</file>